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comments/modernComment_1A9_1739051E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54" r:id="rId4"/>
  </p:sldMasterIdLst>
  <p:notesMasterIdLst>
    <p:notesMasterId r:id="rId11"/>
  </p:notesMasterIdLst>
  <p:handoutMasterIdLst>
    <p:handoutMasterId r:id="rId12"/>
  </p:handoutMasterIdLst>
  <p:sldIdLst>
    <p:sldId id="270" r:id="rId5"/>
    <p:sldId id="1056" r:id="rId6"/>
    <p:sldId id="1053" r:id="rId7"/>
    <p:sldId id="1054" r:id="rId8"/>
    <p:sldId id="1057" r:id="rId9"/>
    <p:sldId id="425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54F1857-EEBE-C497-3CD2-3B5E37CC3245}" name="Sisic, Edin (LEG)" initials="ES" userId="S::Edin.Sisic@seattle.gov::56dc6e71-3437-4aba-a4c5-3937e15df0c8" providerId="AD"/>
  <p188:author id="{D5C71496-CD8D-7EE4-4D49-FAAE8C439B74}" name="Mikesell, Tom" initials="TM" userId="S::Tom.Mikesell@seattle.gov::34611d37-fa5d-4135-9d6a-88d5b81f804e" providerId="AD"/>
  <p188:author id="{D31B43CB-CC13-FD58-186C-CBDB61C2DFCC}" name="Mikesell, Tom" initials="MT" userId="S::tom.mikesell@seattle.gov::34611d37-fa5d-4135-9d6a-88d5b81f804e" providerId="AD"/>
  <p188:author id="{A47663CB-FAB0-7414-1F3A-53D7E7CA8F39}" name="Pennucci, Aly" initials="AP" userId="S::Aly.Pennucci@seattle.gov::82dc4578-c8b6-467f-8f3a-7bf93979f40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y Pennucci" initials="AMP" lastIdx="1" clrIdx="0">
    <p:extLst>
      <p:ext uri="{19B8F6BF-5375-455C-9EA6-DF929625EA0E}">
        <p15:presenceInfo xmlns:p15="http://schemas.microsoft.com/office/powerpoint/2012/main" userId="Aly Pennucc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7F4"/>
    <a:srgbClr val="003DA5"/>
    <a:srgbClr val="489DDC"/>
    <a:srgbClr val="5AA7E0"/>
    <a:srgbClr val="75B6E5"/>
    <a:srgbClr val="073C93"/>
    <a:srgbClr val="02122C"/>
    <a:srgbClr val="2573F3"/>
    <a:srgbClr val="0944A8"/>
    <a:srgbClr val="306E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FEF592-0BDD-44C6-997D-92262852722D}" v="11" dt="2025-02-04T18:29:35.544"/>
    <p1510:client id="{3580E4D3-2B98-36E7-FA79-B2F93083B3D9}" v="70" dt="2025-02-04T18:33:01.060"/>
    <p1510:client id="{AA70BAF1-17C6-6DA6-7FBC-F1A5FB747402}" v="6" dt="2025-02-04T17:27:21.338"/>
    <p1510:client id="{AFFB3C37-6D35-4E9D-9469-DFCDF5BD6145}" v="91" dt="2025-02-04T17:33:16.6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omments/modernComment_1A9_1739051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F0F5734-BF1A-4F2E-A39A-A041B17D2F63}" authorId="{554F1857-EEBE-C497-3CD2-3B5E37CC3245}" created="2025-02-04T00:49:56.530">
    <pc:sldMkLst xmlns:pc="http://schemas.microsoft.com/office/powerpoint/2013/main/command">
      <pc:docMk/>
      <pc:sldMk cId="389612830" sldId="425"/>
    </pc:sldMkLst>
    <p188:txBody>
      <a:bodyPr/>
      <a:lstStyle/>
      <a:p>
        <a:r>
          <a:rPr lang="en-US"/>
          <a:t>I can pose the question about FNC vs SBC here or leave it up to you, Chair to que up that discussion.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F19461-3874-4A31-A24F-BBA6ED69E002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D7AD84A-8DD4-4884-8EF0-B7C061B0DC88}">
      <dgm:prSet phldrT="[Text]" custT="1"/>
      <dgm:spPr/>
      <dgm:t>
        <a:bodyPr/>
        <a:lstStyle/>
        <a:p>
          <a:r>
            <a:rPr lang="en-US" sz="2600"/>
            <a:t>Quarter 1</a:t>
          </a:r>
          <a:endParaRPr lang="en-US" sz="2200"/>
        </a:p>
      </dgm:t>
    </dgm:pt>
    <dgm:pt modelId="{80DB2C49-3377-4E16-A0C9-9E2D2FEDA01F}" type="parTrans" cxnId="{185E82EB-72F2-410C-AA84-931B8707A947}">
      <dgm:prSet/>
      <dgm:spPr/>
      <dgm:t>
        <a:bodyPr/>
        <a:lstStyle/>
        <a:p>
          <a:endParaRPr lang="en-US"/>
        </a:p>
      </dgm:t>
    </dgm:pt>
    <dgm:pt modelId="{59295BFE-29DC-430E-B2FC-574E31DF9F2A}" type="sibTrans" cxnId="{185E82EB-72F2-410C-AA84-931B8707A947}">
      <dgm:prSet/>
      <dgm:spPr/>
      <dgm:t>
        <a:bodyPr/>
        <a:lstStyle/>
        <a:p>
          <a:endParaRPr lang="en-US"/>
        </a:p>
      </dgm:t>
    </dgm:pt>
    <dgm:pt modelId="{0D26DA4C-7804-4D06-BD1F-A6274B41174F}">
      <dgm:prSet phldrT="[Text]" custT="1"/>
      <dgm:spPr/>
      <dgm:t>
        <a:bodyPr/>
        <a:lstStyle/>
        <a:p>
          <a:r>
            <a:rPr lang="en-US" sz="2000"/>
            <a:t>Transportation Levy Proviso Lift</a:t>
          </a:r>
        </a:p>
      </dgm:t>
    </dgm:pt>
    <dgm:pt modelId="{C5B105F5-5AC3-405A-804E-46110C385893}" type="parTrans" cxnId="{01C76B63-884D-42AC-BA6C-1CFD5327B885}">
      <dgm:prSet/>
      <dgm:spPr/>
      <dgm:t>
        <a:bodyPr/>
        <a:lstStyle/>
        <a:p>
          <a:endParaRPr lang="en-US"/>
        </a:p>
      </dgm:t>
    </dgm:pt>
    <dgm:pt modelId="{2F4806B3-AF67-4834-AFCC-8EA39401E12E}" type="sibTrans" cxnId="{01C76B63-884D-42AC-BA6C-1CFD5327B885}">
      <dgm:prSet/>
      <dgm:spPr/>
      <dgm:t>
        <a:bodyPr/>
        <a:lstStyle/>
        <a:p>
          <a:endParaRPr lang="en-US"/>
        </a:p>
      </dgm:t>
    </dgm:pt>
    <dgm:pt modelId="{5A9EF3A2-676E-4CB1-9924-AD86E94E5410}">
      <dgm:prSet phldrT="[Text]" custT="1"/>
      <dgm:spPr/>
      <dgm:t>
        <a:bodyPr/>
        <a:lstStyle/>
        <a:p>
          <a:r>
            <a:rPr lang="en-US" sz="2600"/>
            <a:t>Quarter 2</a:t>
          </a:r>
        </a:p>
      </dgm:t>
    </dgm:pt>
    <dgm:pt modelId="{FB114203-FA06-483E-83D5-C5992C8391DB}" type="parTrans" cxnId="{0F91C970-C6BE-4F3E-A586-6E4643661B7B}">
      <dgm:prSet/>
      <dgm:spPr/>
      <dgm:t>
        <a:bodyPr/>
        <a:lstStyle/>
        <a:p>
          <a:endParaRPr lang="en-US"/>
        </a:p>
      </dgm:t>
    </dgm:pt>
    <dgm:pt modelId="{5CEA038B-336A-49EF-83ED-3F04BE5C2151}" type="sibTrans" cxnId="{0F91C970-C6BE-4F3E-A586-6E4643661B7B}">
      <dgm:prSet/>
      <dgm:spPr/>
      <dgm:t>
        <a:bodyPr/>
        <a:lstStyle/>
        <a:p>
          <a:endParaRPr lang="en-US"/>
        </a:p>
      </dgm:t>
    </dgm:pt>
    <dgm:pt modelId="{6E1E56C6-2399-40D2-80F4-A466B8A4C79E}">
      <dgm:prSet phldrT="[Text]" custT="1"/>
      <dgm:spPr/>
      <dgm:t>
        <a:bodyPr/>
        <a:lstStyle/>
        <a:p>
          <a:r>
            <a:rPr lang="en-US" sz="2000"/>
            <a:t>Budget Reform Discussion</a:t>
          </a:r>
        </a:p>
      </dgm:t>
    </dgm:pt>
    <dgm:pt modelId="{1B8949C3-6DBA-4DB0-A413-FB8D0D4A2A2F}" type="parTrans" cxnId="{41CED560-7DD7-4858-AA3E-46DD71CA0C1A}">
      <dgm:prSet/>
      <dgm:spPr/>
      <dgm:t>
        <a:bodyPr/>
        <a:lstStyle/>
        <a:p>
          <a:endParaRPr lang="en-US"/>
        </a:p>
      </dgm:t>
    </dgm:pt>
    <dgm:pt modelId="{6E8AC24F-53D3-4959-AD0C-2785708310A4}" type="sibTrans" cxnId="{41CED560-7DD7-4858-AA3E-46DD71CA0C1A}">
      <dgm:prSet/>
      <dgm:spPr/>
      <dgm:t>
        <a:bodyPr/>
        <a:lstStyle/>
        <a:p>
          <a:endParaRPr lang="en-US"/>
        </a:p>
      </dgm:t>
    </dgm:pt>
    <dgm:pt modelId="{62E1BC4F-E215-4390-9EF6-E3DA83D178BA}">
      <dgm:prSet custT="1"/>
      <dgm:spPr/>
      <dgm:t>
        <a:bodyPr/>
        <a:lstStyle/>
        <a:p>
          <a:r>
            <a:rPr lang="en-US" sz="2600"/>
            <a:t>Quarter 3</a:t>
          </a:r>
        </a:p>
      </dgm:t>
    </dgm:pt>
    <dgm:pt modelId="{515F2511-9F17-4EDA-A212-FA8CE93A9B3F}" type="parTrans" cxnId="{471EAC2C-6A1E-49D1-A72F-F38290F82F84}">
      <dgm:prSet/>
      <dgm:spPr/>
      <dgm:t>
        <a:bodyPr/>
        <a:lstStyle/>
        <a:p>
          <a:endParaRPr lang="en-US"/>
        </a:p>
      </dgm:t>
    </dgm:pt>
    <dgm:pt modelId="{9A9D51F1-3AB5-49EE-A688-3ADEA89DFA06}" type="sibTrans" cxnId="{471EAC2C-6A1E-49D1-A72F-F38290F82F84}">
      <dgm:prSet/>
      <dgm:spPr/>
      <dgm:t>
        <a:bodyPr/>
        <a:lstStyle/>
        <a:p>
          <a:endParaRPr lang="en-US"/>
        </a:p>
      </dgm:t>
    </dgm:pt>
    <dgm:pt modelId="{1A6B279D-B492-4AF6-A461-A4A69142D3BC}">
      <dgm:prSet phldrT="[Text]" custT="1"/>
      <dgm:spPr/>
      <dgm:t>
        <a:bodyPr/>
        <a:lstStyle/>
        <a:p>
          <a:r>
            <a:rPr lang="en-US" sz="2000"/>
            <a:t>FAS Director Appointment</a:t>
          </a:r>
        </a:p>
      </dgm:t>
    </dgm:pt>
    <dgm:pt modelId="{855DD370-309C-4F4E-A65C-79397CF8F7B9}" type="parTrans" cxnId="{8EBD1881-7EDF-4B8B-88A6-876DBE9700FB}">
      <dgm:prSet/>
      <dgm:spPr/>
      <dgm:t>
        <a:bodyPr/>
        <a:lstStyle/>
        <a:p>
          <a:endParaRPr lang="en-US"/>
        </a:p>
      </dgm:t>
    </dgm:pt>
    <dgm:pt modelId="{18399DD3-1BEB-478A-81EF-D0110AE88AE9}" type="sibTrans" cxnId="{8EBD1881-7EDF-4B8B-88A6-876DBE9700FB}">
      <dgm:prSet/>
      <dgm:spPr/>
      <dgm:t>
        <a:bodyPr/>
        <a:lstStyle/>
        <a:p>
          <a:endParaRPr lang="en-US"/>
        </a:p>
      </dgm:t>
    </dgm:pt>
    <dgm:pt modelId="{81C36AEB-909D-4DFE-B75A-C1C4E5EAB15D}">
      <dgm:prSet custT="1"/>
      <dgm:spPr/>
      <dgm:t>
        <a:bodyPr/>
        <a:lstStyle/>
        <a:p>
          <a:r>
            <a:rPr lang="en-US" sz="2000"/>
            <a:t>Fall Budget Process</a:t>
          </a:r>
        </a:p>
      </dgm:t>
    </dgm:pt>
    <dgm:pt modelId="{FB3B9E09-A73C-4F5D-AB5E-56A6D49D82BB}" type="parTrans" cxnId="{C272C712-6E55-4EFE-BDE1-B221794AAA11}">
      <dgm:prSet/>
      <dgm:spPr/>
      <dgm:t>
        <a:bodyPr/>
        <a:lstStyle/>
        <a:p>
          <a:endParaRPr lang="en-US"/>
        </a:p>
      </dgm:t>
    </dgm:pt>
    <dgm:pt modelId="{E2140344-1A75-4A83-8F41-54B81AA3F1BD}" type="sibTrans" cxnId="{C272C712-6E55-4EFE-BDE1-B221794AAA11}">
      <dgm:prSet/>
      <dgm:spPr/>
      <dgm:t>
        <a:bodyPr/>
        <a:lstStyle/>
        <a:p>
          <a:endParaRPr lang="en-US"/>
        </a:p>
      </dgm:t>
    </dgm:pt>
    <dgm:pt modelId="{559CB9D8-C25B-4157-B36E-12948911B938}">
      <dgm:prSet custT="1"/>
      <dgm:spPr/>
      <dgm:t>
        <a:bodyPr/>
        <a:lstStyle/>
        <a:p>
          <a:r>
            <a:rPr lang="en-US" sz="2600"/>
            <a:t>Quarter 4</a:t>
          </a:r>
        </a:p>
      </dgm:t>
    </dgm:pt>
    <dgm:pt modelId="{FB74AB30-0425-40B8-BE70-5B997926FE9E}" type="parTrans" cxnId="{9CC8FB60-0CA6-44FE-9746-4DEACCD46503}">
      <dgm:prSet/>
      <dgm:spPr/>
      <dgm:t>
        <a:bodyPr/>
        <a:lstStyle/>
        <a:p>
          <a:endParaRPr lang="en-US"/>
        </a:p>
      </dgm:t>
    </dgm:pt>
    <dgm:pt modelId="{7065B6B0-C6A9-414D-A7CB-64207DABAB38}" type="sibTrans" cxnId="{9CC8FB60-0CA6-44FE-9746-4DEACCD46503}">
      <dgm:prSet/>
      <dgm:spPr/>
      <dgm:t>
        <a:bodyPr/>
        <a:lstStyle/>
        <a:p>
          <a:endParaRPr lang="en-US"/>
        </a:p>
      </dgm:t>
    </dgm:pt>
    <dgm:pt modelId="{41BB7073-85EC-46DA-93C2-7835D6AF66E5}">
      <dgm:prSet phldrT="[Text]" custT="1"/>
      <dgm:spPr/>
      <dgm:t>
        <a:bodyPr/>
        <a:lstStyle/>
        <a:p>
          <a:r>
            <a:rPr lang="en-US" sz="2000"/>
            <a:t>Statements of Legislative Intent (SLIs) Briefing</a:t>
          </a:r>
        </a:p>
      </dgm:t>
    </dgm:pt>
    <dgm:pt modelId="{EC8F8BEC-0572-4969-8509-D1F5F6C282AE}" type="parTrans" cxnId="{C0322C40-8EF7-45FF-81AD-496A9E04385F}">
      <dgm:prSet/>
      <dgm:spPr/>
      <dgm:t>
        <a:bodyPr/>
        <a:lstStyle/>
        <a:p>
          <a:endParaRPr lang="en-US"/>
        </a:p>
      </dgm:t>
    </dgm:pt>
    <dgm:pt modelId="{2995FDB4-DD1A-43A8-A99C-DAD904EE400E}" type="sibTrans" cxnId="{C0322C40-8EF7-45FF-81AD-496A9E04385F}">
      <dgm:prSet/>
      <dgm:spPr/>
      <dgm:t>
        <a:bodyPr/>
        <a:lstStyle/>
        <a:p>
          <a:endParaRPr lang="en-US"/>
        </a:p>
      </dgm:t>
    </dgm:pt>
    <dgm:pt modelId="{FC013243-7A91-4F09-99D8-34BADAC628FE}">
      <dgm:prSet custT="1"/>
      <dgm:spPr/>
      <dgm:t>
        <a:bodyPr/>
        <a:lstStyle/>
        <a:p>
          <a:r>
            <a:rPr lang="en-US" sz="2000"/>
            <a:t>Mid-Year Supplemental Legislation</a:t>
          </a:r>
        </a:p>
      </dgm:t>
    </dgm:pt>
    <dgm:pt modelId="{18D7D703-9DD7-4181-8EEB-A6A7C67101D0}" type="parTrans" cxnId="{28B846FD-B597-4DBD-A81A-93E452B1AB1D}">
      <dgm:prSet/>
      <dgm:spPr/>
      <dgm:t>
        <a:bodyPr/>
        <a:lstStyle/>
        <a:p>
          <a:endParaRPr lang="en-US"/>
        </a:p>
      </dgm:t>
    </dgm:pt>
    <dgm:pt modelId="{1226A48E-70A0-4EE0-9F59-A7C9689E5D7C}" type="sibTrans" cxnId="{28B846FD-B597-4DBD-A81A-93E452B1AB1D}">
      <dgm:prSet/>
      <dgm:spPr/>
      <dgm:t>
        <a:bodyPr/>
        <a:lstStyle/>
        <a:p>
          <a:endParaRPr lang="en-US"/>
        </a:p>
      </dgm:t>
    </dgm:pt>
    <dgm:pt modelId="{6A789FF0-DD4F-49D3-B814-B6C14A595BC3}" type="pres">
      <dgm:prSet presAssocID="{6CF19461-3874-4A31-A24F-BBA6ED69E002}" presName="Name0" presStyleCnt="0">
        <dgm:presLayoutVars>
          <dgm:dir/>
          <dgm:animLvl val="lvl"/>
          <dgm:resizeHandles val="exact"/>
        </dgm:presLayoutVars>
      </dgm:prSet>
      <dgm:spPr/>
    </dgm:pt>
    <dgm:pt modelId="{EC8D6654-6497-400E-808D-3AE27CFEB4A5}" type="pres">
      <dgm:prSet presAssocID="{DD7AD84A-8DD4-4884-8EF0-B7C061B0DC88}" presName="linNode" presStyleCnt="0"/>
      <dgm:spPr/>
    </dgm:pt>
    <dgm:pt modelId="{E1F59A91-E5C4-45E8-A92D-60A40FAE8A19}" type="pres">
      <dgm:prSet presAssocID="{DD7AD84A-8DD4-4884-8EF0-B7C061B0DC88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E7B6D370-0520-4B34-9A7F-6DF4615D6A61}" type="pres">
      <dgm:prSet presAssocID="{DD7AD84A-8DD4-4884-8EF0-B7C061B0DC88}" presName="descendantText" presStyleLbl="alignAccFollowNode1" presStyleIdx="0" presStyleCnt="4">
        <dgm:presLayoutVars>
          <dgm:bulletEnabled val="1"/>
        </dgm:presLayoutVars>
      </dgm:prSet>
      <dgm:spPr/>
    </dgm:pt>
    <dgm:pt modelId="{ECFDA411-2D56-433C-BAF0-E2BC2254D8B5}" type="pres">
      <dgm:prSet presAssocID="{59295BFE-29DC-430E-B2FC-574E31DF9F2A}" presName="sp" presStyleCnt="0"/>
      <dgm:spPr/>
    </dgm:pt>
    <dgm:pt modelId="{FA85EA4C-D6B7-44FA-88B3-E8AA829EF391}" type="pres">
      <dgm:prSet presAssocID="{5A9EF3A2-676E-4CB1-9924-AD86E94E5410}" presName="linNode" presStyleCnt="0"/>
      <dgm:spPr/>
    </dgm:pt>
    <dgm:pt modelId="{105C36AE-4758-4D10-A8ED-0FBAF5677EC6}" type="pres">
      <dgm:prSet presAssocID="{5A9EF3A2-676E-4CB1-9924-AD86E94E5410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D40247CF-4091-4053-85DC-1A4999CF2848}" type="pres">
      <dgm:prSet presAssocID="{5A9EF3A2-676E-4CB1-9924-AD86E94E5410}" presName="descendantText" presStyleLbl="alignAccFollowNode1" presStyleIdx="1" presStyleCnt="4">
        <dgm:presLayoutVars>
          <dgm:bulletEnabled val="1"/>
        </dgm:presLayoutVars>
      </dgm:prSet>
      <dgm:spPr/>
    </dgm:pt>
    <dgm:pt modelId="{C7DA45AD-1256-4672-B798-1C664357F6D2}" type="pres">
      <dgm:prSet presAssocID="{5CEA038B-336A-49EF-83ED-3F04BE5C2151}" presName="sp" presStyleCnt="0"/>
      <dgm:spPr/>
    </dgm:pt>
    <dgm:pt modelId="{5B3BDDF7-B3AB-4A4A-A17B-E39771B7CF9D}" type="pres">
      <dgm:prSet presAssocID="{62E1BC4F-E215-4390-9EF6-E3DA83D178BA}" presName="linNode" presStyleCnt="0"/>
      <dgm:spPr/>
    </dgm:pt>
    <dgm:pt modelId="{D69B11D4-DA27-4A5A-BF3C-BD275CFE8887}" type="pres">
      <dgm:prSet presAssocID="{62E1BC4F-E215-4390-9EF6-E3DA83D178BA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C4F34CA-5B6F-430B-9152-F0F96847050D}" type="pres">
      <dgm:prSet presAssocID="{62E1BC4F-E215-4390-9EF6-E3DA83D178BA}" presName="descendantText" presStyleLbl="alignAccFollowNode1" presStyleIdx="2" presStyleCnt="4">
        <dgm:presLayoutVars>
          <dgm:bulletEnabled val="1"/>
        </dgm:presLayoutVars>
      </dgm:prSet>
      <dgm:spPr/>
    </dgm:pt>
    <dgm:pt modelId="{E4E46A2C-0E82-4A83-ABC0-956D0C9D5D77}" type="pres">
      <dgm:prSet presAssocID="{9A9D51F1-3AB5-49EE-A688-3ADEA89DFA06}" presName="sp" presStyleCnt="0"/>
      <dgm:spPr/>
    </dgm:pt>
    <dgm:pt modelId="{AAD10A1D-5AF1-485C-BF71-AE44457FECD9}" type="pres">
      <dgm:prSet presAssocID="{559CB9D8-C25B-4157-B36E-12948911B938}" presName="linNode" presStyleCnt="0"/>
      <dgm:spPr/>
    </dgm:pt>
    <dgm:pt modelId="{EEA42CB2-EBAE-4F05-9C8A-66A09B51E76D}" type="pres">
      <dgm:prSet presAssocID="{559CB9D8-C25B-4157-B36E-12948911B938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0B5AF722-B27D-4D97-AD31-B544E0657044}" type="pres">
      <dgm:prSet presAssocID="{559CB9D8-C25B-4157-B36E-12948911B938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FE6C6E0B-E5C4-495F-A385-87987ED58383}" type="presOf" srcId="{1A6B279D-B492-4AF6-A461-A4A69142D3BC}" destId="{E7B6D370-0520-4B34-9A7F-6DF4615D6A61}" srcOrd="0" destOrd="1" presId="urn:microsoft.com/office/officeart/2005/8/layout/vList5"/>
    <dgm:cxn modelId="{C272C712-6E55-4EFE-BDE1-B221794AAA11}" srcId="{559CB9D8-C25B-4157-B36E-12948911B938}" destId="{81C36AEB-909D-4DFE-B75A-C1C4E5EAB15D}" srcOrd="0" destOrd="0" parTransId="{FB3B9E09-A73C-4F5D-AB5E-56A6D49D82BB}" sibTransId="{E2140344-1A75-4A83-8F41-54B81AA3F1BD}"/>
    <dgm:cxn modelId="{9D6ACE27-6E79-42DE-9806-D144F4336637}" type="presOf" srcId="{6CF19461-3874-4A31-A24F-BBA6ED69E002}" destId="{6A789FF0-DD4F-49D3-B814-B6C14A595BC3}" srcOrd="0" destOrd="0" presId="urn:microsoft.com/office/officeart/2005/8/layout/vList5"/>
    <dgm:cxn modelId="{BAF7EB28-3C5B-4C0D-BE84-18D694B9655F}" type="presOf" srcId="{62E1BC4F-E215-4390-9EF6-E3DA83D178BA}" destId="{D69B11D4-DA27-4A5A-BF3C-BD275CFE8887}" srcOrd="0" destOrd="0" presId="urn:microsoft.com/office/officeart/2005/8/layout/vList5"/>
    <dgm:cxn modelId="{471EAC2C-6A1E-49D1-A72F-F38290F82F84}" srcId="{6CF19461-3874-4A31-A24F-BBA6ED69E002}" destId="{62E1BC4F-E215-4390-9EF6-E3DA83D178BA}" srcOrd="2" destOrd="0" parTransId="{515F2511-9F17-4EDA-A212-FA8CE93A9B3F}" sibTransId="{9A9D51F1-3AB5-49EE-A688-3ADEA89DFA06}"/>
    <dgm:cxn modelId="{9EE16E33-9356-4E88-A73D-78332E52B394}" type="presOf" srcId="{0D26DA4C-7804-4D06-BD1F-A6274B41174F}" destId="{E7B6D370-0520-4B34-9A7F-6DF4615D6A61}" srcOrd="0" destOrd="0" presId="urn:microsoft.com/office/officeart/2005/8/layout/vList5"/>
    <dgm:cxn modelId="{56EDCC34-7CFA-496C-A5D0-BF2296C9F40F}" type="presOf" srcId="{FC013243-7A91-4F09-99D8-34BADAC628FE}" destId="{EC4F34CA-5B6F-430B-9152-F0F96847050D}" srcOrd="0" destOrd="0" presId="urn:microsoft.com/office/officeart/2005/8/layout/vList5"/>
    <dgm:cxn modelId="{C0322C40-8EF7-45FF-81AD-496A9E04385F}" srcId="{5A9EF3A2-676E-4CB1-9924-AD86E94E5410}" destId="{41BB7073-85EC-46DA-93C2-7835D6AF66E5}" srcOrd="1" destOrd="0" parTransId="{EC8F8BEC-0572-4969-8509-D1F5F6C282AE}" sibTransId="{2995FDB4-DD1A-43A8-A99C-DAD904EE400E}"/>
    <dgm:cxn modelId="{41CED560-7DD7-4858-AA3E-46DD71CA0C1A}" srcId="{5A9EF3A2-676E-4CB1-9924-AD86E94E5410}" destId="{6E1E56C6-2399-40D2-80F4-A466B8A4C79E}" srcOrd="0" destOrd="0" parTransId="{1B8949C3-6DBA-4DB0-A413-FB8D0D4A2A2F}" sibTransId="{6E8AC24F-53D3-4959-AD0C-2785708310A4}"/>
    <dgm:cxn modelId="{9CC8FB60-0CA6-44FE-9746-4DEACCD46503}" srcId="{6CF19461-3874-4A31-A24F-BBA6ED69E002}" destId="{559CB9D8-C25B-4157-B36E-12948911B938}" srcOrd="3" destOrd="0" parTransId="{FB74AB30-0425-40B8-BE70-5B997926FE9E}" sibTransId="{7065B6B0-C6A9-414D-A7CB-64207DABAB38}"/>
    <dgm:cxn modelId="{01C76B63-884D-42AC-BA6C-1CFD5327B885}" srcId="{DD7AD84A-8DD4-4884-8EF0-B7C061B0DC88}" destId="{0D26DA4C-7804-4D06-BD1F-A6274B41174F}" srcOrd="0" destOrd="0" parTransId="{C5B105F5-5AC3-405A-804E-46110C385893}" sibTransId="{2F4806B3-AF67-4834-AFCC-8EA39401E12E}"/>
    <dgm:cxn modelId="{0F91C970-C6BE-4F3E-A586-6E4643661B7B}" srcId="{6CF19461-3874-4A31-A24F-BBA6ED69E002}" destId="{5A9EF3A2-676E-4CB1-9924-AD86E94E5410}" srcOrd="1" destOrd="0" parTransId="{FB114203-FA06-483E-83D5-C5992C8391DB}" sibTransId="{5CEA038B-336A-49EF-83ED-3F04BE5C2151}"/>
    <dgm:cxn modelId="{8EBD1881-7EDF-4B8B-88A6-876DBE9700FB}" srcId="{DD7AD84A-8DD4-4884-8EF0-B7C061B0DC88}" destId="{1A6B279D-B492-4AF6-A461-A4A69142D3BC}" srcOrd="1" destOrd="0" parTransId="{855DD370-309C-4F4E-A65C-79397CF8F7B9}" sibTransId="{18399DD3-1BEB-478A-81EF-D0110AE88AE9}"/>
    <dgm:cxn modelId="{E58E07BD-9129-4E5D-8443-942941278203}" type="presOf" srcId="{81C36AEB-909D-4DFE-B75A-C1C4E5EAB15D}" destId="{0B5AF722-B27D-4D97-AD31-B544E0657044}" srcOrd="0" destOrd="0" presId="urn:microsoft.com/office/officeart/2005/8/layout/vList5"/>
    <dgm:cxn modelId="{7A1BC7C3-9341-4995-8409-6329073A2B6F}" type="presOf" srcId="{41BB7073-85EC-46DA-93C2-7835D6AF66E5}" destId="{D40247CF-4091-4053-85DC-1A4999CF2848}" srcOrd="0" destOrd="1" presId="urn:microsoft.com/office/officeart/2005/8/layout/vList5"/>
    <dgm:cxn modelId="{EC3AEDC4-BDA1-4DA2-B5FC-D8AFC9062A08}" type="presOf" srcId="{6E1E56C6-2399-40D2-80F4-A466B8A4C79E}" destId="{D40247CF-4091-4053-85DC-1A4999CF2848}" srcOrd="0" destOrd="0" presId="urn:microsoft.com/office/officeart/2005/8/layout/vList5"/>
    <dgm:cxn modelId="{1940B6D8-8509-49F5-9461-9C42BFE5ACC5}" type="presOf" srcId="{DD7AD84A-8DD4-4884-8EF0-B7C061B0DC88}" destId="{E1F59A91-E5C4-45E8-A92D-60A40FAE8A19}" srcOrd="0" destOrd="0" presId="urn:microsoft.com/office/officeart/2005/8/layout/vList5"/>
    <dgm:cxn modelId="{185E82EB-72F2-410C-AA84-931B8707A947}" srcId="{6CF19461-3874-4A31-A24F-BBA6ED69E002}" destId="{DD7AD84A-8DD4-4884-8EF0-B7C061B0DC88}" srcOrd="0" destOrd="0" parTransId="{80DB2C49-3377-4E16-A0C9-9E2D2FEDA01F}" sibTransId="{59295BFE-29DC-430E-B2FC-574E31DF9F2A}"/>
    <dgm:cxn modelId="{ADA6E2EF-628E-4560-812C-B64905A77C53}" type="presOf" srcId="{559CB9D8-C25B-4157-B36E-12948911B938}" destId="{EEA42CB2-EBAE-4F05-9C8A-66A09B51E76D}" srcOrd="0" destOrd="0" presId="urn:microsoft.com/office/officeart/2005/8/layout/vList5"/>
    <dgm:cxn modelId="{28B846FD-B597-4DBD-A81A-93E452B1AB1D}" srcId="{62E1BC4F-E215-4390-9EF6-E3DA83D178BA}" destId="{FC013243-7A91-4F09-99D8-34BADAC628FE}" srcOrd="0" destOrd="0" parTransId="{18D7D703-9DD7-4181-8EEB-A6A7C67101D0}" sibTransId="{1226A48E-70A0-4EE0-9F59-A7C9689E5D7C}"/>
    <dgm:cxn modelId="{AB5378FD-BBDA-418D-B56C-01B4CA4DD271}" type="presOf" srcId="{5A9EF3A2-676E-4CB1-9924-AD86E94E5410}" destId="{105C36AE-4758-4D10-A8ED-0FBAF5677EC6}" srcOrd="0" destOrd="0" presId="urn:microsoft.com/office/officeart/2005/8/layout/vList5"/>
    <dgm:cxn modelId="{96E9CAAC-2C73-42EF-BBE9-E0AFC7F80749}" type="presParOf" srcId="{6A789FF0-DD4F-49D3-B814-B6C14A595BC3}" destId="{EC8D6654-6497-400E-808D-3AE27CFEB4A5}" srcOrd="0" destOrd="0" presId="urn:microsoft.com/office/officeart/2005/8/layout/vList5"/>
    <dgm:cxn modelId="{B4562D70-28AD-4388-8D5D-917E78E94C1C}" type="presParOf" srcId="{EC8D6654-6497-400E-808D-3AE27CFEB4A5}" destId="{E1F59A91-E5C4-45E8-A92D-60A40FAE8A19}" srcOrd="0" destOrd="0" presId="urn:microsoft.com/office/officeart/2005/8/layout/vList5"/>
    <dgm:cxn modelId="{995CC59E-564A-4B47-8339-4DCE49B94D05}" type="presParOf" srcId="{EC8D6654-6497-400E-808D-3AE27CFEB4A5}" destId="{E7B6D370-0520-4B34-9A7F-6DF4615D6A61}" srcOrd="1" destOrd="0" presId="urn:microsoft.com/office/officeart/2005/8/layout/vList5"/>
    <dgm:cxn modelId="{069B42B7-F7C5-4520-B5ED-72FC2EF4A841}" type="presParOf" srcId="{6A789FF0-DD4F-49D3-B814-B6C14A595BC3}" destId="{ECFDA411-2D56-433C-BAF0-E2BC2254D8B5}" srcOrd="1" destOrd="0" presId="urn:microsoft.com/office/officeart/2005/8/layout/vList5"/>
    <dgm:cxn modelId="{6F4F9B4E-1441-4AE9-A1B8-C116BA326E7A}" type="presParOf" srcId="{6A789FF0-DD4F-49D3-B814-B6C14A595BC3}" destId="{FA85EA4C-D6B7-44FA-88B3-E8AA829EF391}" srcOrd="2" destOrd="0" presId="urn:microsoft.com/office/officeart/2005/8/layout/vList5"/>
    <dgm:cxn modelId="{520CB67C-1C02-438B-9257-9E8D84B5776A}" type="presParOf" srcId="{FA85EA4C-D6B7-44FA-88B3-E8AA829EF391}" destId="{105C36AE-4758-4D10-A8ED-0FBAF5677EC6}" srcOrd="0" destOrd="0" presId="urn:microsoft.com/office/officeart/2005/8/layout/vList5"/>
    <dgm:cxn modelId="{E023F323-F9AB-4A0E-AC90-821D7EB476B0}" type="presParOf" srcId="{FA85EA4C-D6B7-44FA-88B3-E8AA829EF391}" destId="{D40247CF-4091-4053-85DC-1A4999CF2848}" srcOrd="1" destOrd="0" presId="urn:microsoft.com/office/officeart/2005/8/layout/vList5"/>
    <dgm:cxn modelId="{FBED03CB-C0AA-42BA-8594-F7E8A571DEF7}" type="presParOf" srcId="{6A789FF0-DD4F-49D3-B814-B6C14A595BC3}" destId="{C7DA45AD-1256-4672-B798-1C664357F6D2}" srcOrd="3" destOrd="0" presId="urn:microsoft.com/office/officeart/2005/8/layout/vList5"/>
    <dgm:cxn modelId="{334BF14A-5D3A-485B-A227-A511AA2525C5}" type="presParOf" srcId="{6A789FF0-DD4F-49D3-B814-B6C14A595BC3}" destId="{5B3BDDF7-B3AB-4A4A-A17B-E39771B7CF9D}" srcOrd="4" destOrd="0" presId="urn:microsoft.com/office/officeart/2005/8/layout/vList5"/>
    <dgm:cxn modelId="{82789545-70BB-4B04-83F7-7D264245071B}" type="presParOf" srcId="{5B3BDDF7-B3AB-4A4A-A17B-E39771B7CF9D}" destId="{D69B11D4-DA27-4A5A-BF3C-BD275CFE8887}" srcOrd="0" destOrd="0" presId="urn:microsoft.com/office/officeart/2005/8/layout/vList5"/>
    <dgm:cxn modelId="{4B33BF2A-DD5E-49FC-A4A3-837852781619}" type="presParOf" srcId="{5B3BDDF7-B3AB-4A4A-A17B-E39771B7CF9D}" destId="{EC4F34CA-5B6F-430B-9152-F0F96847050D}" srcOrd="1" destOrd="0" presId="urn:microsoft.com/office/officeart/2005/8/layout/vList5"/>
    <dgm:cxn modelId="{54FF3030-BCCD-4DDC-B4A4-6CFFCF759D5B}" type="presParOf" srcId="{6A789FF0-DD4F-49D3-B814-B6C14A595BC3}" destId="{E4E46A2C-0E82-4A83-ABC0-956D0C9D5D77}" srcOrd="5" destOrd="0" presId="urn:microsoft.com/office/officeart/2005/8/layout/vList5"/>
    <dgm:cxn modelId="{49415ECD-9A54-4A36-A846-FBDDC531739B}" type="presParOf" srcId="{6A789FF0-DD4F-49D3-B814-B6C14A595BC3}" destId="{AAD10A1D-5AF1-485C-BF71-AE44457FECD9}" srcOrd="6" destOrd="0" presId="urn:microsoft.com/office/officeart/2005/8/layout/vList5"/>
    <dgm:cxn modelId="{3D9DEEAF-758D-4BC7-B3EA-2FAC1E67B053}" type="presParOf" srcId="{AAD10A1D-5AF1-485C-BF71-AE44457FECD9}" destId="{EEA42CB2-EBAE-4F05-9C8A-66A09B51E76D}" srcOrd="0" destOrd="0" presId="urn:microsoft.com/office/officeart/2005/8/layout/vList5"/>
    <dgm:cxn modelId="{4D1D5CB8-CF9B-4157-99D3-CC93EF605C03}" type="presParOf" srcId="{AAD10A1D-5AF1-485C-BF71-AE44457FECD9}" destId="{0B5AF722-B27D-4D97-AD31-B544E065704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F19461-3874-4A31-A24F-BBA6ED69E00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A9EF3A2-676E-4CB1-9924-AD86E94E5410}">
      <dgm:prSet phldrT="[Text]" custT="1"/>
      <dgm:spPr/>
      <dgm:t>
        <a:bodyPr/>
        <a:lstStyle/>
        <a:p>
          <a:r>
            <a:rPr lang="en-US" sz="2600"/>
            <a:t>Quarter 1</a:t>
          </a:r>
        </a:p>
      </dgm:t>
    </dgm:pt>
    <dgm:pt modelId="{FB114203-FA06-483E-83D5-C5992C8391DB}" type="parTrans" cxnId="{0F91C970-C6BE-4F3E-A586-6E4643661B7B}">
      <dgm:prSet/>
      <dgm:spPr/>
      <dgm:t>
        <a:bodyPr/>
        <a:lstStyle/>
        <a:p>
          <a:endParaRPr lang="en-US"/>
        </a:p>
      </dgm:t>
    </dgm:pt>
    <dgm:pt modelId="{5CEA038B-336A-49EF-83ED-3F04BE5C2151}" type="sibTrans" cxnId="{0F91C970-C6BE-4F3E-A586-6E4643661B7B}">
      <dgm:prSet/>
      <dgm:spPr/>
      <dgm:t>
        <a:bodyPr/>
        <a:lstStyle/>
        <a:p>
          <a:endParaRPr lang="en-US"/>
        </a:p>
      </dgm:t>
    </dgm:pt>
    <dgm:pt modelId="{997019D1-1BDA-4A14-A6F8-D28C60ED98EC}">
      <dgm:prSet phldrT="[Text]" custT="1"/>
      <dgm:spPr/>
      <dgm:t>
        <a:bodyPr/>
        <a:lstStyle/>
        <a:p>
          <a:r>
            <a:rPr lang="en-US" sz="2600"/>
            <a:t>Quarter 2</a:t>
          </a:r>
        </a:p>
      </dgm:t>
    </dgm:pt>
    <dgm:pt modelId="{8B7F33FE-C5BA-4563-A142-4A9EA98D491D}" type="parTrans" cxnId="{176F2477-63B1-438F-ADB9-7FC918C11BBB}">
      <dgm:prSet/>
      <dgm:spPr/>
      <dgm:t>
        <a:bodyPr/>
        <a:lstStyle/>
        <a:p>
          <a:endParaRPr lang="en-US"/>
        </a:p>
      </dgm:t>
    </dgm:pt>
    <dgm:pt modelId="{50682EA4-FF57-4844-8DAA-443F03C64237}" type="sibTrans" cxnId="{176F2477-63B1-438F-ADB9-7FC918C11BBB}">
      <dgm:prSet/>
      <dgm:spPr/>
      <dgm:t>
        <a:bodyPr/>
        <a:lstStyle/>
        <a:p>
          <a:endParaRPr lang="en-US"/>
        </a:p>
      </dgm:t>
    </dgm:pt>
    <dgm:pt modelId="{7ADB0A98-429F-4273-8710-E62E2651E450}">
      <dgm:prSet phldrT="[Text]" custT="1"/>
      <dgm:spPr/>
      <dgm:t>
        <a:bodyPr/>
        <a:lstStyle/>
        <a:p>
          <a:r>
            <a:rPr lang="en-US" sz="2000"/>
            <a:t>Tribal Nations Summit update</a:t>
          </a:r>
        </a:p>
      </dgm:t>
    </dgm:pt>
    <dgm:pt modelId="{7B3C7550-5E73-450F-AF0C-F540B049A107}" type="parTrans" cxnId="{C70CBF66-B6D6-47A7-AE7D-935F5DDE2635}">
      <dgm:prSet/>
      <dgm:spPr/>
      <dgm:t>
        <a:bodyPr/>
        <a:lstStyle/>
        <a:p>
          <a:endParaRPr lang="en-US"/>
        </a:p>
      </dgm:t>
    </dgm:pt>
    <dgm:pt modelId="{B745C3BE-E781-4FD8-9E43-06BF224BB3D4}" type="sibTrans" cxnId="{C70CBF66-B6D6-47A7-AE7D-935F5DDE2635}">
      <dgm:prSet/>
      <dgm:spPr/>
      <dgm:t>
        <a:bodyPr/>
        <a:lstStyle/>
        <a:p>
          <a:endParaRPr lang="en-US"/>
        </a:p>
      </dgm:t>
    </dgm:pt>
    <dgm:pt modelId="{842BA906-F76D-47AC-A2B6-0B6EBB4792CF}">
      <dgm:prSet custT="1"/>
      <dgm:spPr/>
      <dgm:t>
        <a:bodyPr/>
        <a:lstStyle/>
        <a:p>
          <a:r>
            <a:rPr lang="en-US" sz="2600"/>
            <a:t>Quarter 3</a:t>
          </a:r>
        </a:p>
      </dgm:t>
    </dgm:pt>
    <dgm:pt modelId="{7C16DF57-69EA-466D-8B04-E58C2036E0A8}" type="sibTrans" cxnId="{A458FD3D-515F-41B4-B8B9-78977D1ED78D}">
      <dgm:prSet/>
      <dgm:spPr/>
      <dgm:t>
        <a:bodyPr/>
        <a:lstStyle/>
        <a:p>
          <a:endParaRPr lang="en-US"/>
        </a:p>
      </dgm:t>
    </dgm:pt>
    <dgm:pt modelId="{6F6223B2-D516-4ED7-A90A-5178676F9486}" type="parTrans" cxnId="{A458FD3D-515F-41B4-B8B9-78977D1ED78D}">
      <dgm:prSet/>
      <dgm:spPr/>
      <dgm:t>
        <a:bodyPr/>
        <a:lstStyle/>
        <a:p>
          <a:endParaRPr lang="en-US"/>
        </a:p>
      </dgm:t>
    </dgm:pt>
    <dgm:pt modelId="{6448A52F-CE28-40A8-B362-E7344422E3F0}">
      <dgm:prSet custT="1"/>
      <dgm:spPr/>
      <dgm:t>
        <a:bodyPr/>
        <a:lstStyle/>
        <a:p>
          <a:r>
            <a:rPr lang="en-US" sz="2000"/>
            <a:t>Tribal Nations Government-to-Government work</a:t>
          </a:r>
        </a:p>
      </dgm:t>
    </dgm:pt>
    <dgm:pt modelId="{D2DC5A05-9488-4FF7-BCC8-E82B117DB546}" type="sibTrans" cxnId="{09EFBA87-B562-4026-89DB-DC94933A4C3A}">
      <dgm:prSet/>
      <dgm:spPr/>
      <dgm:t>
        <a:bodyPr/>
        <a:lstStyle/>
        <a:p>
          <a:endParaRPr lang="en-US"/>
        </a:p>
      </dgm:t>
    </dgm:pt>
    <dgm:pt modelId="{73069804-CDEC-4B13-B9F7-1DA60FFBE731}" type="parTrans" cxnId="{09EFBA87-B562-4026-89DB-DC94933A4C3A}">
      <dgm:prSet/>
      <dgm:spPr/>
      <dgm:t>
        <a:bodyPr/>
        <a:lstStyle/>
        <a:p>
          <a:endParaRPr lang="en-US"/>
        </a:p>
      </dgm:t>
    </dgm:pt>
    <dgm:pt modelId="{C82E213E-E3F9-4354-B0B4-0AE40BDA1B02}">
      <dgm:prSet custT="1"/>
      <dgm:spPr/>
      <dgm:t>
        <a:bodyPr/>
        <a:lstStyle/>
        <a:p>
          <a:endParaRPr lang="en-US" sz="2000"/>
        </a:p>
      </dgm:t>
    </dgm:pt>
    <dgm:pt modelId="{BDD12970-126A-4D08-B130-68B39F7BAF78}" type="parTrans" cxnId="{3095D0C1-AFFB-4457-944C-E99A690800E6}">
      <dgm:prSet/>
      <dgm:spPr/>
      <dgm:t>
        <a:bodyPr/>
        <a:lstStyle/>
        <a:p>
          <a:endParaRPr lang="en-US"/>
        </a:p>
      </dgm:t>
    </dgm:pt>
    <dgm:pt modelId="{BF61E9ED-A55A-4131-839E-69BEDD48002C}" type="sibTrans" cxnId="{3095D0C1-AFFB-4457-944C-E99A690800E6}">
      <dgm:prSet/>
      <dgm:spPr/>
      <dgm:t>
        <a:bodyPr/>
        <a:lstStyle/>
        <a:p>
          <a:endParaRPr lang="en-US"/>
        </a:p>
      </dgm:t>
    </dgm:pt>
    <dgm:pt modelId="{60DBB26D-C651-49E0-9D0B-03450BBCD4B1}">
      <dgm:prSet phldrT="[Text]" custT="1"/>
      <dgm:spPr/>
      <dgm:t>
        <a:bodyPr/>
        <a:lstStyle/>
        <a:p>
          <a:r>
            <a:rPr lang="en-US" sz="2000"/>
            <a:t>FAS Director Appointment</a:t>
          </a:r>
        </a:p>
      </dgm:t>
    </dgm:pt>
    <dgm:pt modelId="{2BA06E77-6033-4DDD-B2CE-EE8A0254585E}" type="parTrans" cxnId="{7F5F63C8-FFCA-45A4-AECC-08693CE8F32D}">
      <dgm:prSet/>
      <dgm:spPr/>
      <dgm:t>
        <a:bodyPr/>
        <a:lstStyle/>
        <a:p>
          <a:endParaRPr lang="en-US"/>
        </a:p>
      </dgm:t>
    </dgm:pt>
    <dgm:pt modelId="{DA15C218-4CFF-45C0-A300-B56FBB37E986}" type="sibTrans" cxnId="{7F5F63C8-FFCA-45A4-AECC-08693CE8F32D}">
      <dgm:prSet/>
      <dgm:spPr/>
      <dgm:t>
        <a:bodyPr/>
        <a:lstStyle/>
        <a:p>
          <a:endParaRPr lang="en-US"/>
        </a:p>
      </dgm:t>
    </dgm:pt>
    <dgm:pt modelId="{3AAA211B-A65C-4021-AAE5-DEDC1ACE36BC}" type="pres">
      <dgm:prSet presAssocID="{6CF19461-3874-4A31-A24F-BBA6ED69E002}" presName="linear" presStyleCnt="0">
        <dgm:presLayoutVars>
          <dgm:animLvl val="lvl"/>
          <dgm:resizeHandles val="exact"/>
        </dgm:presLayoutVars>
      </dgm:prSet>
      <dgm:spPr/>
    </dgm:pt>
    <dgm:pt modelId="{DA0CE3F2-97F6-447A-8752-B2E5D69736D2}" type="pres">
      <dgm:prSet presAssocID="{5A9EF3A2-676E-4CB1-9924-AD86E94E541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6B07AB3-9036-4D73-81C2-FE76C403A9E6}" type="pres">
      <dgm:prSet presAssocID="{5A9EF3A2-676E-4CB1-9924-AD86E94E5410}" presName="childText" presStyleLbl="revTx" presStyleIdx="0" presStyleCnt="3">
        <dgm:presLayoutVars>
          <dgm:bulletEnabled val="1"/>
        </dgm:presLayoutVars>
      </dgm:prSet>
      <dgm:spPr/>
    </dgm:pt>
    <dgm:pt modelId="{7EDDD26C-47F8-4309-8258-6C1C8471A9D3}" type="pres">
      <dgm:prSet presAssocID="{997019D1-1BDA-4A14-A6F8-D28C60ED98E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D8E0B15-FF6F-46FD-B8A9-8320E15FBC87}" type="pres">
      <dgm:prSet presAssocID="{997019D1-1BDA-4A14-A6F8-D28C60ED98EC}" presName="childText" presStyleLbl="revTx" presStyleIdx="1" presStyleCnt="3">
        <dgm:presLayoutVars>
          <dgm:bulletEnabled val="1"/>
        </dgm:presLayoutVars>
      </dgm:prSet>
      <dgm:spPr/>
    </dgm:pt>
    <dgm:pt modelId="{BA9AA89F-2B66-4B4C-B5C5-59BE19D2ADEC}" type="pres">
      <dgm:prSet presAssocID="{842BA906-F76D-47AC-A2B6-0B6EBB4792C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9DEB8A8-C372-4442-B9D0-A1457C16EAFD}" type="pres">
      <dgm:prSet presAssocID="{842BA906-F76D-47AC-A2B6-0B6EBB4792CF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8AFF6F06-82CF-4F35-8455-43CFB4FBDC43}" type="presOf" srcId="{6CF19461-3874-4A31-A24F-BBA6ED69E002}" destId="{3AAA211B-A65C-4021-AAE5-DEDC1ACE36BC}" srcOrd="0" destOrd="0" presId="urn:microsoft.com/office/officeart/2005/8/layout/vList2"/>
    <dgm:cxn modelId="{8678F908-D45C-4395-B7B0-5647AC0F5643}" type="presOf" srcId="{5A9EF3A2-676E-4CB1-9924-AD86E94E5410}" destId="{DA0CE3F2-97F6-447A-8752-B2E5D69736D2}" srcOrd="0" destOrd="0" presId="urn:microsoft.com/office/officeart/2005/8/layout/vList2"/>
    <dgm:cxn modelId="{A458FD3D-515F-41B4-B8B9-78977D1ED78D}" srcId="{6CF19461-3874-4A31-A24F-BBA6ED69E002}" destId="{842BA906-F76D-47AC-A2B6-0B6EBB4792CF}" srcOrd="2" destOrd="0" parTransId="{6F6223B2-D516-4ED7-A90A-5178676F9486}" sibTransId="{7C16DF57-69EA-466D-8B04-E58C2036E0A8}"/>
    <dgm:cxn modelId="{C70CBF66-B6D6-47A7-AE7D-935F5DDE2635}" srcId="{997019D1-1BDA-4A14-A6F8-D28C60ED98EC}" destId="{7ADB0A98-429F-4273-8710-E62E2651E450}" srcOrd="0" destOrd="0" parTransId="{7B3C7550-5E73-450F-AF0C-F540B049A107}" sibTransId="{B745C3BE-E781-4FD8-9E43-06BF224BB3D4}"/>
    <dgm:cxn modelId="{9C1F0A48-A67C-4716-992E-04B576E0A67A}" type="presOf" srcId="{60DBB26D-C651-49E0-9D0B-03450BBCD4B1}" destId="{56B07AB3-9036-4D73-81C2-FE76C403A9E6}" srcOrd="0" destOrd="0" presId="urn:microsoft.com/office/officeart/2005/8/layout/vList2"/>
    <dgm:cxn modelId="{4DCEF74C-4DB0-4965-A31B-499739FA2B5A}" type="presOf" srcId="{C82E213E-E3F9-4354-B0B4-0AE40BDA1B02}" destId="{79DEB8A8-C372-4442-B9D0-A1457C16EAFD}" srcOrd="0" destOrd="1" presId="urn:microsoft.com/office/officeart/2005/8/layout/vList2"/>
    <dgm:cxn modelId="{0F91C970-C6BE-4F3E-A586-6E4643661B7B}" srcId="{6CF19461-3874-4A31-A24F-BBA6ED69E002}" destId="{5A9EF3A2-676E-4CB1-9924-AD86E94E5410}" srcOrd="0" destOrd="0" parTransId="{FB114203-FA06-483E-83D5-C5992C8391DB}" sibTransId="{5CEA038B-336A-49EF-83ED-3F04BE5C2151}"/>
    <dgm:cxn modelId="{A20CAA72-BB1F-43FB-95D5-2113880673E6}" type="presOf" srcId="{7ADB0A98-429F-4273-8710-E62E2651E450}" destId="{6D8E0B15-FF6F-46FD-B8A9-8320E15FBC87}" srcOrd="0" destOrd="0" presId="urn:microsoft.com/office/officeart/2005/8/layout/vList2"/>
    <dgm:cxn modelId="{176F2477-63B1-438F-ADB9-7FC918C11BBB}" srcId="{6CF19461-3874-4A31-A24F-BBA6ED69E002}" destId="{997019D1-1BDA-4A14-A6F8-D28C60ED98EC}" srcOrd="1" destOrd="0" parTransId="{8B7F33FE-C5BA-4563-A142-4A9EA98D491D}" sibTransId="{50682EA4-FF57-4844-8DAA-443F03C64237}"/>
    <dgm:cxn modelId="{09EFBA87-B562-4026-89DB-DC94933A4C3A}" srcId="{842BA906-F76D-47AC-A2B6-0B6EBB4792CF}" destId="{6448A52F-CE28-40A8-B362-E7344422E3F0}" srcOrd="0" destOrd="0" parTransId="{73069804-CDEC-4B13-B9F7-1DA60FFBE731}" sibTransId="{D2DC5A05-9488-4FF7-BCC8-E82B117DB546}"/>
    <dgm:cxn modelId="{DD01BD88-EE2E-4A98-935F-9CF6118972DE}" type="presOf" srcId="{6448A52F-CE28-40A8-B362-E7344422E3F0}" destId="{79DEB8A8-C372-4442-B9D0-A1457C16EAFD}" srcOrd="0" destOrd="0" presId="urn:microsoft.com/office/officeart/2005/8/layout/vList2"/>
    <dgm:cxn modelId="{58293EC0-1AD7-4E9C-8D81-26539EC7ED33}" type="presOf" srcId="{997019D1-1BDA-4A14-A6F8-D28C60ED98EC}" destId="{7EDDD26C-47F8-4309-8258-6C1C8471A9D3}" srcOrd="0" destOrd="0" presId="urn:microsoft.com/office/officeart/2005/8/layout/vList2"/>
    <dgm:cxn modelId="{3095D0C1-AFFB-4457-944C-E99A690800E6}" srcId="{842BA906-F76D-47AC-A2B6-0B6EBB4792CF}" destId="{C82E213E-E3F9-4354-B0B4-0AE40BDA1B02}" srcOrd="1" destOrd="0" parTransId="{BDD12970-126A-4D08-B130-68B39F7BAF78}" sibTransId="{BF61E9ED-A55A-4131-839E-69BEDD48002C}"/>
    <dgm:cxn modelId="{7F5F63C8-FFCA-45A4-AECC-08693CE8F32D}" srcId="{5A9EF3A2-676E-4CB1-9924-AD86E94E5410}" destId="{60DBB26D-C651-49E0-9D0B-03450BBCD4B1}" srcOrd="0" destOrd="0" parTransId="{2BA06E77-6033-4DDD-B2CE-EE8A0254585E}" sibTransId="{DA15C218-4CFF-45C0-A300-B56FBB37E986}"/>
    <dgm:cxn modelId="{3A05F8DC-1E95-43AE-BE5B-2C482C3D791E}" type="presOf" srcId="{842BA906-F76D-47AC-A2B6-0B6EBB4792CF}" destId="{BA9AA89F-2B66-4B4C-B5C5-59BE19D2ADEC}" srcOrd="0" destOrd="0" presId="urn:microsoft.com/office/officeart/2005/8/layout/vList2"/>
    <dgm:cxn modelId="{BC55C4E7-0D70-43DE-A22D-0A48E43DC242}" type="presParOf" srcId="{3AAA211B-A65C-4021-AAE5-DEDC1ACE36BC}" destId="{DA0CE3F2-97F6-447A-8752-B2E5D69736D2}" srcOrd="0" destOrd="0" presId="urn:microsoft.com/office/officeart/2005/8/layout/vList2"/>
    <dgm:cxn modelId="{4E3F61AB-841F-489C-8FC7-979DE5BA8248}" type="presParOf" srcId="{3AAA211B-A65C-4021-AAE5-DEDC1ACE36BC}" destId="{56B07AB3-9036-4D73-81C2-FE76C403A9E6}" srcOrd="1" destOrd="0" presId="urn:microsoft.com/office/officeart/2005/8/layout/vList2"/>
    <dgm:cxn modelId="{EE5E6DCE-4FAA-4BFC-AF8D-D4DD3A3C6D33}" type="presParOf" srcId="{3AAA211B-A65C-4021-AAE5-DEDC1ACE36BC}" destId="{7EDDD26C-47F8-4309-8258-6C1C8471A9D3}" srcOrd="2" destOrd="0" presId="urn:microsoft.com/office/officeart/2005/8/layout/vList2"/>
    <dgm:cxn modelId="{32A43320-0707-4138-8657-527FD9EB2EE8}" type="presParOf" srcId="{3AAA211B-A65C-4021-AAE5-DEDC1ACE36BC}" destId="{6D8E0B15-FF6F-46FD-B8A9-8320E15FBC87}" srcOrd="3" destOrd="0" presId="urn:microsoft.com/office/officeart/2005/8/layout/vList2"/>
    <dgm:cxn modelId="{575DC5ED-0901-47C4-B368-69DE38FB6244}" type="presParOf" srcId="{3AAA211B-A65C-4021-AAE5-DEDC1ACE36BC}" destId="{BA9AA89F-2B66-4B4C-B5C5-59BE19D2ADEC}" srcOrd="4" destOrd="0" presId="urn:microsoft.com/office/officeart/2005/8/layout/vList2"/>
    <dgm:cxn modelId="{3A295730-B2A1-4DF9-957B-E546734B6EB4}" type="presParOf" srcId="{3AAA211B-A65C-4021-AAE5-DEDC1ACE36BC}" destId="{79DEB8A8-C372-4442-B9D0-A1457C16EAF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6D370-0520-4B34-9A7F-6DF4615D6A61}">
      <dsp:nvSpPr>
        <dsp:cNvPr id="0" name=""/>
        <dsp:cNvSpPr/>
      </dsp:nvSpPr>
      <dsp:spPr>
        <a:xfrm rot="5400000">
          <a:off x="5925684" y="-2470178"/>
          <a:ext cx="811561" cy="595902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Transportation Levy Proviso Lift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FAS Director Appointment</a:t>
          </a:r>
        </a:p>
      </dsp:txBody>
      <dsp:txXfrm rot="-5400000">
        <a:off x="3351953" y="143170"/>
        <a:ext cx="5919408" cy="732327"/>
      </dsp:txXfrm>
    </dsp:sp>
    <dsp:sp modelId="{E1F59A91-E5C4-45E8-A92D-60A40FAE8A19}">
      <dsp:nvSpPr>
        <dsp:cNvPr id="0" name=""/>
        <dsp:cNvSpPr/>
      </dsp:nvSpPr>
      <dsp:spPr>
        <a:xfrm>
          <a:off x="0" y="2109"/>
          <a:ext cx="3351952" cy="10144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Quarter 1</a:t>
          </a:r>
          <a:endParaRPr lang="en-US" sz="2200" kern="1200"/>
        </a:p>
      </dsp:txBody>
      <dsp:txXfrm>
        <a:off x="49521" y="51630"/>
        <a:ext cx="3252910" cy="915409"/>
      </dsp:txXfrm>
    </dsp:sp>
    <dsp:sp modelId="{D40247CF-4091-4053-85DC-1A4999CF2848}">
      <dsp:nvSpPr>
        <dsp:cNvPr id="0" name=""/>
        <dsp:cNvSpPr/>
      </dsp:nvSpPr>
      <dsp:spPr>
        <a:xfrm rot="5400000">
          <a:off x="5925684" y="-1405004"/>
          <a:ext cx="811561" cy="5959025"/>
        </a:xfrm>
        <a:prstGeom prst="round2SameRect">
          <a:avLst/>
        </a:prstGeom>
        <a:solidFill>
          <a:schemeClr val="accent2">
            <a:tint val="40000"/>
            <a:alpha val="90000"/>
            <a:hueOff val="-619280"/>
            <a:satOff val="1307"/>
            <a:lumOff val="135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619280"/>
              <a:satOff val="1307"/>
              <a:lumOff val="1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Budget Reform Discussion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Statements of Legislative Intent (SLIs) Briefing</a:t>
          </a:r>
        </a:p>
      </dsp:txBody>
      <dsp:txXfrm rot="-5400000">
        <a:off x="3351953" y="1208344"/>
        <a:ext cx="5919408" cy="732327"/>
      </dsp:txXfrm>
    </dsp:sp>
    <dsp:sp modelId="{105C36AE-4758-4D10-A8ED-0FBAF5677EC6}">
      <dsp:nvSpPr>
        <dsp:cNvPr id="0" name=""/>
        <dsp:cNvSpPr/>
      </dsp:nvSpPr>
      <dsp:spPr>
        <a:xfrm>
          <a:off x="0" y="1067282"/>
          <a:ext cx="3351952" cy="1014451"/>
        </a:xfrm>
        <a:prstGeom prst="roundRect">
          <a:avLst/>
        </a:prstGeom>
        <a:solidFill>
          <a:schemeClr val="accent2">
            <a:hueOff val="-443941"/>
            <a:satOff val="-195"/>
            <a:lumOff val="52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Quarter 2</a:t>
          </a:r>
        </a:p>
      </dsp:txBody>
      <dsp:txXfrm>
        <a:off x="49521" y="1116803"/>
        <a:ext cx="3252910" cy="915409"/>
      </dsp:txXfrm>
    </dsp:sp>
    <dsp:sp modelId="{EC4F34CA-5B6F-430B-9152-F0F96847050D}">
      <dsp:nvSpPr>
        <dsp:cNvPr id="0" name=""/>
        <dsp:cNvSpPr/>
      </dsp:nvSpPr>
      <dsp:spPr>
        <a:xfrm rot="5400000">
          <a:off x="5925684" y="-339830"/>
          <a:ext cx="811561" cy="5959025"/>
        </a:xfrm>
        <a:prstGeom prst="round2SameRect">
          <a:avLst/>
        </a:prstGeom>
        <a:solidFill>
          <a:schemeClr val="accent2">
            <a:tint val="40000"/>
            <a:alpha val="90000"/>
            <a:hueOff val="-1238560"/>
            <a:satOff val="2615"/>
            <a:lumOff val="269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238560"/>
              <a:satOff val="2615"/>
              <a:lumOff val="2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Mid-Year Supplemental Legislation</a:t>
          </a:r>
        </a:p>
      </dsp:txBody>
      <dsp:txXfrm rot="-5400000">
        <a:off x="3351953" y="2273518"/>
        <a:ext cx="5919408" cy="732327"/>
      </dsp:txXfrm>
    </dsp:sp>
    <dsp:sp modelId="{D69B11D4-DA27-4A5A-BF3C-BD275CFE8887}">
      <dsp:nvSpPr>
        <dsp:cNvPr id="0" name=""/>
        <dsp:cNvSpPr/>
      </dsp:nvSpPr>
      <dsp:spPr>
        <a:xfrm>
          <a:off x="0" y="2132456"/>
          <a:ext cx="3351952" cy="1014451"/>
        </a:xfrm>
        <a:prstGeom prst="roundRect">
          <a:avLst/>
        </a:prstGeom>
        <a:solidFill>
          <a:schemeClr val="accent2">
            <a:hueOff val="-887883"/>
            <a:satOff val="-391"/>
            <a:lumOff val="104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Quarter 3</a:t>
          </a:r>
        </a:p>
      </dsp:txBody>
      <dsp:txXfrm>
        <a:off x="49521" y="2181977"/>
        <a:ext cx="3252910" cy="915409"/>
      </dsp:txXfrm>
    </dsp:sp>
    <dsp:sp modelId="{0B5AF722-B27D-4D97-AD31-B544E0657044}">
      <dsp:nvSpPr>
        <dsp:cNvPr id="0" name=""/>
        <dsp:cNvSpPr/>
      </dsp:nvSpPr>
      <dsp:spPr>
        <a:xfrm rot="5400000">
          <a:off x="5925684" y="725343"/>
          <a:ext cx="811561" cy="5959025"/>
        </a:xfrm>
        <a:prstGeom prst="round2SameRect">
          <a:avLst/>
        </a:prstGeom>
        <a:solidFill>
          <a:schemeClr val="accent2">
            <a:tint val="40000"/>
            <a:alpha val="90000"/>
            <a:hueOff val="-1857840"/>
            <a:satOff val="3922"/>
            <a:lumOff val="404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857840"/>
              <a:satOff val="3922"/>
              <a:lumOff val="4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Fall Budget Process</a:t>
          </a:r>
        </a:p>
      </dsp:txBody>
      <dsp:txXfrm rot="-5400000">
        <a:off x="3351953" y="3338692"/>
        <a:ext cx="5919408" cy="732327"/>
      </dsp:txXfrm>
    </dsp:sp>
    <dsp:sp modelId="{EEA42CB2-EBAE-4F05-9C8A-66A09B51E76D}">
      <dsp:nvSpPr>
        <dsp:cNvPr id="0" name=""/>
        <dsp:cNvSpPr/>
      </dsp:nvSpPr>
      <dsp:spPr>
        <a:xfrm>
          <a:off x="0" y="3197630"/>
          <a:ext cx="3351952" cy="1014451"/>
        </a:xfrm>
        <a:prstGeom prst="roundRect">
          <a:avLst/>
        </a:prstGeom>
        <a:solidFill>
          <a:schemeClr val="accent2">
            <a:hueOff val="-1331824"/>
            <a:satOff val="-586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Quarter 4</a:t>
          </a:r>
        </a:p>
      </dsp:txBody>
      <dsp:txXfrm>
        <a:off x="49521" y="3247151"/>
        <a:ext cx="3252910" cy="9154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0CE3F2-97F6-447A-8752-B2E5D69736D2}">
      <dsp:nvSpPr>
        <dsp:cNvPr id="0" name=""/>
        <dsp:cNvSpPr/>
      </dsp:nvSpPr>
      <dsp:spPr>
        <a:xfrm>
          <a:off x="0" y="15131"/>
          <a:ext cx="9621078" cy="6236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Quarter 1</a:t>
          </a:r>
        </a:p>
      </dsp:txBody>
      <dsp:txXfrm>
        <a:off x="30442" y="45573"/>
        <a:ext cx="9560194" cy="562726"/>
      </dsp:txXfrm>
    </dsp:sp>
    <dsp:sp modelId="{56B07AB3-9036-4D73-81C2-FE76C403A9E6}">
      <dsp:nvSpPr>
        <dsp:cNvPr id="0" name=""/>
        <dsp:cNvSpPr/>
      </dsp:nvSpPr>
      <dsp:spPr>
        <a:xfrm>
          <a:off x="0" y="638741"/>
          <a:ext cx="9621078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46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FAS Director Appointment</a:t>
          </a:r>
        </a:p>
      </dsp:txBody>
      <dsp:txXfrm>
        <a:off x="0" y="638741"/>
        <a:ext cx="9621078" cy="430560"/>
      </dsp:txXfrm>
    </dsp:sp>
    <dsp:sp modelId="{7EDDD26C-47F8-4309-8258-6C1C8471A9D3}">
      <dsp:nvSpPr>
        <dsp:cNvPr id="0" name=""/>
        <dsp:cNvSpPr/>
      </dsp:nvSpPr>
      <dsp:spPr>
        <a:xfrm>
          <a:off x="0" y="1069302"/>
          <a:ext cx="9621078" cy="623610"/>
        </a:xfrm>
        <a:prstGeom prst="round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Quarter 2</a:t>
          </a:r>
        </a:p>
      </dsp:txBody>
      <dsp:txXfrm>
        <a:off x="30442" y="1099744"/>
        <a:ext cx="9560194" cy="562726"/>
      </dsp:txXfrm>
    </dsp:sp>
    <dsp:sp modelId="{6D8E0B15-FF6F-46FD-B8A9-8320E15FBC87}">
      <dsp:nvSpPr>
        <dsp:cNvPr id="0" name=""/>
        <dsp:cNvSpPr/>
      </dsp:nvSpPr>
      <dsp:spPr>
        <a:xfrm>
          <a:off x="0" y="1692912"/>
          <a:ext cx="9621078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46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Tribal Nations Summit update</a:t>
          </a:r>
        </a:p>
      </dsp:txBody>
      <dsp:txXfrm>
        <a:off x="0" y="1692912"/>
        <a:ext cx="9621078" cy="430560"/>
      </dsp:txXfrm>
    </dsp:sp>
    <dsp:sp modelId="{BA9AA89F-2B66-4B4C-B5C5-59BE19D2ADEC}">
      <dsp:nvSpPr>
        <dsp:cNvPr id="0" name=""/>
        <dsp:cNvSpPr/>
      </dsp:nvSpPr>
      <dsp:spPr>
        <a:xfrm>
          <a:off x="0" y="2123472"/>
          <a:ext cx="9621078" cy="623610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Quarter 3</a:t>
          </a:r>
        </a:p>
      </dsp:txBody>
      <dsp:txXfrm>
        <a:off x="30442" y="2153914"/>
        <a:ext cx="9560194" cy="562726"/>
      </dsp:txXfrm>
    </dsp:sp>
    <dsp:sp modelId="{79DEB8A8-C372-4442-B9D0-A1457C16EAFD}">
      <dsp:nvSpPr>
        <dsp:cNvPr id="0" name=""/>
        <dsp:cNvSpPr/>
      </dsp:nvSpPr>
      <dsp:spPr>
        <a:xfrm>
          <a:off x="0" y="2747082"/>
          <a:ext cx="9621078" cy="672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46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Tribal Nations Government-to-Government work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/>
        </a:p>
      </dsp:txBody>
      <dsp:txXfrm>
        <a:off x="0" y="2747082"/>
        <a:ext cx="9621078" cy="672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13070CC-7023-49A3-B57B-F3AEB986AB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F78EE7-5AFA-48D4-936E-B156AA7EF2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531DAF0-1B26-4CA6-8DFE-0885B9CD8E9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42F98-5695-4863-9AF9-02B07CA07E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D38A1A-CF31-447C-9D42-5A522B4A1D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7A0B8B-3EC1-4898-93FE-56C6A2250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50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76A40D-3720-4760-B0DA-6DE9A4A352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lide Image Placeholder 7">
            <a:extLst>
              <a:ext uri="{FF2B5EF4-FFF2-40B4-BE49-F238E27FC236}">
                <a16:creationId xmlns:a16="http://schemas.microsoft.com/office/drawing/2014/main" id="{8F1D5BA1-D11E-4778-A4D4-B3F53B2259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2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/>
              <a:t>Enter department name/issue area, your name and the date of the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CD013DE6-4B73-414E-825E-4E6814C7A5F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0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30033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DEA63-8BA9-7707-5D26-F3A82B05D1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0C51E22-737E-994A-A351-027B61CA97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7D0932-3F0B-B5FE-E7BF-6A53371043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191DA-D685-E196-1F83-E1B3B94990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76A40D-3720-4760-B0DA-6DE9A4A352E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29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6773EB-FB0E-E1D6-B6D9-1C9F36FE7F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D90D26-E7D6-370B-6772-29ED1DB661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3BCDF68-9253-9339-C00C-22F413DDB9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FB4005-FDD3-45E5-EDB9-D5CF2C8E7E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76A40D-3720-4760-B0DA-6DE9A4A352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18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76A40D-3720-4760-B0DA-6DE9A4A352E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96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94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489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23C28-AF61-449C-AE62-6262FD3202B0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5B1-55C6-405B-AA1D-4FC0652A0BD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92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4488" indent="-344488">
              <a:lnSpc>
                <a:spcPct val="100000"/>
              </a:lnSpc>
              <a:buFont typeface="Calibri" panose="020F0502020204030204" pitchFamily="34" charset="0"/>
              <a:buChar char="‒"/>
              <a:defRPr sz="2400" baseline="0"/>
            </a:lvl1pPr>
            <a:lvl2pPr marL="688975" indent="-344488">
              <a:lnSpc>
                <a:spcPct val="100000"/>
              </a:lnSpc>
              <a:buClrTx/>
              <a:buFont typeface="Calibri" panose="020F0502020204030204" pitchFamily="34" charset="0"/>
              <a:buChar char="‒"/>
              <a:defRPr sz="2400" baseline="0"/>
            </a:lvl2pPr>
            <a:lvl3pPr marL="1033463" indent="-344488">
              <a:lnSpc>
                <a:spcPct val="100000"/>
              </a:lnSpc>
              <a:buClrTx/>
              <a:buFont typeface="Calibri" panose="020F0502020204030204" pitchFamily="34" charset="0"/>
              <a:buChar char="‒"/>
              <a:defRPr sz="2400" baseline="0"/>
            </a:lvl3pPr>
            <a:lvl4pPr marL="1377950" indent="-344488">
              <a:lnSpc>
                <a:spcPct val="100000"/>
              </a:lnSpc>
              <a:buClrTx/>
              <a:buFont typeface="Calibri" panose="020F0502020204030204" pitchFamily="34" charset="0"/>
              <a:buChar char="‒"/>
              <a:defRPr sz="2400" baseline="0"/>
            </a:lvl4pPr>
            <a:lvl5pPr marL="1709738" indent="-331788">
              <a:lnSpc>
                <a:spcPct val="100000"/>
              </a:lnSpc>
              <a:buClrTx/>
              <a:buFont typeface="Calibri" panose="020F0502020204030204" pitchFamily="34" charset="0"/>
              <a:buChar char="‒"/>
              <a:defRPr sz="24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5B1-55C6-405B-AA1D-4FC0652A0B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9DA39CA-F8B5-41DC-BEBF-3B46C2B26F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C66AF191-4BDC-4C75-A148-B7C628D36789}" type="datetime1">
              <a:rPr lang="en-US" smtClean="0"/>
              <a:t>2/4/2025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1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146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579418"/>
            <a:ext cx="4937760" cy="4289675"/>
          </a:xfrm>
        </p:spPr>
        <p:txBody>
          <a:bodyPr/>
          <a:lstStyle>
            <a:lvl1pPr marL="344488" indent="-344488">
              <a:lnSpc>
                <a:spcPct val="100000"/>
              </a:lnSpc>
              <a:buFont typeface="Calibri" panose="020F0502020204030204" pitchFamily="34" charset="0"/>
              <a:buChar char="−"/>
              <a:defRPr/>
            </a:lvl1pPr>
            <a:lvl2pPr marL="688975" indent="-344488">
              <a:lnSpc>
                <a:spcPct val="100000"/>
              </a:lnSpc>
              <a:buFont typeface="Calibri" panose="020F0502020204030204" pitchFamily="34" charset="0"/>
              <a:buChar char="−"/>
              <a:defRPr/>
            </a:lvl2pPr>
            <a:lvl3pPr marL="1033463" indent="-344488">
              <a:lnSpc>
                <a:spcPct val="100000"/>
              </a:lnSpc>
              <a:buFont typeface="Calibri" panose="020F0502020204030204" pitchFamily="34" charset="0"/>
              <a:buChar char="−"/>
              <a:defRPr/>
            </a:lvl3pPr>
            <a:lvl4pPr marL="1377950" indent="-344488">
              <a:lnSpc>
                <a:spcPct val="100000"/>
              </a:lnSpc>
              <a:buFont typeface="Calibri" panose="020F0502020204030204" pitchFamily="34" charset="0"/>
              <a:buChar char="−"/>
              <a:defRPr/>
            </a:lvl4pPr>
            <a:lvl5pPr marL="1709738" indent="-331788">
              <a:lnSpc>
                <a:spcPct val="100000"/>
              </a:lnSpc>
              <a:buFont typeface="Calibri" panose="020F0502020204030204" pitchFamily="34" charset="0"/>
              <a:buChar char="−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0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6315-9FDA-44E3-A705-9E1131A1E05B}" type="datetime1">
              <a:rPr lang="en-US" smtClean="0"/>
              <a:t>2/4/2025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5B1-55C6-405B-AA1D-4FC0652A0BD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C2518B1-697A-4F4A-AC8E-6EFC95D044A7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274723" y="1579417"/>
            <a:ext cx="4937760" cy="4289675"/>
          </a:xfrm>
        </p:spPr>
        <p:txBody>
          <a:bodyPr/>
          <a:lstStyle>
            <a:lvl1pPr marL="344488" indent="-344488">
              <a:lnSpc>
                <a:spcPct val="100000"/>
              </a:lnSpc>
              <a:buFont typeface="Calibri" panose="020F0502020204030204" pitchFamily="34" charset="0"/>
              <a:buChar char="−"/>
              <a:defRPr/>
            </a:lvl1pPr>
            <a:lvl2pPr marL="688975" indent="-344488">
              <a:lnSpc>
                <a:spcPct val="100000"/>
              </a:lnSpc>
              <a:buFont typeface="Calibri" panose="020F0502020204030204" pitchFamily="34" charset="0"/>
              <a:buChar char="−"/>
              <a:defRPr/>
            </a:lvl2pPr>
            <a:lvl3pPr marL="1033463" indent="-344488">
              <a:lnSpc>
                <a:spcPct val="100000"/>
              </a:lnSpc>
              <a:buFont typeface="Calibri" panose="020F0502020204030204" pitchFamily="34" charset="0"/>
              <a:buChar char="−"/>
              <a:defRPr/>
            </a:lvl3pPr>
            <a:lvl4pPr marL="1377950" indent="-344488">
              <a:lnSpc>
                <a:spcPct val="100000"/>
              </a:lnSpc>
              <a:buFont typeface="Calibri" panose="020F0502020204030204" pitchFamily="34" charset="0"/>
              <a:buChar char="−"/>
              <a:defRPr/>
            </a:lvl4pPr>
            <a:lvl5pPr marL="1709738" indent="-331788">
              <a:lnSpc>
                <a:spcPct val="100000"/>
              </a:lnSpc>
              <a:buFont typeface="Calibri" panose="020F0502020204030204" pitchFamily="34" charset="0"/>
              <a:buChar char="−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7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3D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489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13E1-333A-4EBB-95F0-472B5CE3BA47}" type="datetime1">
              <a:rPr lang="en-US" smtClean="0"/>
              <a:t>2/4/2025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5B1-55C6-405B-AA1D-4FC0652A0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4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003D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1067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DE77AC0-51BD-4B65-A700-E401DD0291C4}" type="datetime1">
              <a:rPr lang="en-US" smtClean="0"/>
              <a:t>2/4/2025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9CB5B1-55C6-405B-AA1D-4FC0652A0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1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3D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489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60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472541"/>
            <a:ext cx="10058400" cy="448886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2/1/2021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29CB5B1-55C6-405B-AA1D-4FC0652A0BD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88720" y="1272624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80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8" r:id="rId3"/>
    <p:sldLayoutId id="2147483761" r:id="rId4"/>
    <p:sldLayoutId id="2147483762" r:id="rId5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b="1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Tx/>
        <a:buSzPct val="100000"/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8975" indent="-344488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033463" indent="-344488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77950" indent="-344488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Arial" panose="020B0604020202020204" pitchFamily="34" charset="0"/>
        <a:buChar char="•"/>
        <a:tabLst>
          <a:tab pos="1033463" algn="l"/>
          <a:tab pos="1377950" algn="l"/>
        </a:tabLst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9738" indent="-331788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A9_1739051E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4400" b="1">
                <a:solidFill>
                  <a:schemeClr val="tx1"/>
                </a:solidFill>
              </a:rPr>
              <a:t>2025 Workplan – FNC and Select Budget Committees</a:t>
            </a:r>
            <a:endParaRPr lang="en-US" sz="5400" b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wrap="none" lIns="91440" tIns="45720" rIns="91440" bIns="45720" numCol="1" rtlCol="0" anchor="t">
            <a:noAutofit/>
          </a:bodyPr>
          <a:lstStyle/>
          <a:p>
            <a:pPr marL="2293620" indent="-229362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spc="-5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EDIN SISIC, analyst</a:t>
            </a:r>
            <a:endParaRPr lang="en-US"/>
          </a:p>
          <a:p>
            <a:pPr marL="2293620" indent="-229362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spc="-5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FINANCE, NATIVE COMMUNITIES &amp; TRIBAL GOVERNMENTS COMMITTEE</a:t>
            </a:r>
            <a:endParaRPr lang="en-US" sz="2000" spc="-5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Calibri"/>
              <a:cs typeface="Calibri"/>
            </a:endParaRPr>
          </a:p>
          <a:p>
            <a:pPr marL="2293620" indent="-229362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spc="-5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FEBRUARY 5, 2025</a:t>
            </a:r>
            <a:endParaRPr lang="en-US" sz="2000" spc="-5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655" y="329379"/>
            <a:ext cx="296562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6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EEE9C-794D-96F2-DA70-2F1E8F54E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9E720-6B6F-9D9C-A14C-82BD9B468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Selection of Upcoming Work in 2025 | Q1 – Q3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F6622-DAA4-7427-2C66-FECBB5F5E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5B1-55C6-405B-AA1D-4FC0652A0BD2}" type="slidenum">
              <a:rPr lang="en-US" smtClean="0"/>
              <a:t>1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A808D6F-AFB6-1B00-295D-E03CCC142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92500" lnSpcReduction="20000"/>
          </a:bodyPr>
          <a:lstStyle/>
          <a:p>
            <a:pPr marL="344170" lvl="0" indent="-344170"/>
            <a:r>
              <a:rPr lang="en-US" sz="2400"/>
              <a:t>Transportation Levy Proviso Lift</a:t>
            </a:r>
            <a:endParaRPr lang="en-US"/>
          </a:p>
          <a:p>
            <a:pPr marL="344170" lvl="0" indent="-344170"/>
            <a:r>
              <a:rPr lang="en-US" sz="2400"/>
              <a:t>FAS Director Appointment</a:t>
            </a:r>
            <a:endParaRPr lang="en-US" sz="2400">
              <a:ea typeface="Calibri"/>
              <a:cs typeface="Calibri"/>
            </a:endParaRPr>
          </a:p>
          <a:p>
            <a:pPr marL="344170" indent="-344170"/>
            <a:r>
              <a:rPr lang="en-US" sz="2400"/>
              <a:t>Budget Reform Discussion</a:t>
            </a:r>
            <a:endParaRPr lang="en-US" sz="2400">
              <a:ea typeface="Calibri"/>
              <a:cs typeface="Calibri"/>
            </a:endParaRPr>
          </a:p>
          <a:p>
            <a:pPr marL="344170" indent="-344170"/>
            <a:r>
              <a:rPr lang="en-US" sz="2400"/>
              <a:t>Statements of Legislative Intent (SLIs) Briefing</a:t>
            </a:r>
            <a:endParaRPr lang="en-US" sz="2400">
              <a:ea typeface="Calibri"/>
              <a:cs typeface="Calibri"/>
            </a:endParaRPr>
          </a:p>
          <a:p>
            <a:pPr marL="344170" indent="-344170"/>
            <a:r>
              <a:rPr lang="en-US" sz="2400"/>
              <a:t>Mid-Year Supplemental Legislation</a:t>
            </a:r>
            <a:endParaRPr lang="en-US" sz="2400">
              <a:ea typeface="Calibri"/>
              <a:cs typeface="Calibri"/>
            </a:endParaRPr>
          </a:p>
          <a:p>
            <a:pPr marL="344170" indent="-344170"/>
            <a:r>
              <a:rPr lang="en-US" sz="2400"/>
              <a:t>Tribal Nations Summit</a:t>
            </a:r>
            <a:endParaRPr lang="en-US" sz="2400">
              <a:ea typeface="Calibri"/>
              <a:cs typeface="Calibri"/>
            </a:endParaRPr>
          </a:p>
          <a:p>
            <a:pPr marL="344170" indent="-344170"/>
            <a:r>
              <a:rPr lang="en-US" sz="2400"/>
              <a:t>Tribal Nations Government-to-Government work</a:t>
            </a:r>
            <a:endParaRPr lang="en-US" sz="2400">
              <a:ea typeface="Calibri"/>
              <a:cs typeface="Calibri"/>
            </a:endParaRPr>
          </a:p>
          <a:p>
            <a:pPr marL="344170" indent="-344170"/>
            <a:r>
              <a:rPr lang="en-US"/>
              <a:t>Various FAS and Office of City Finance legislation </a:t>
            </a:r>
            <a:endParaRPr lang="en-US">
              <a:ea typeface="Calibri"/>
              <a:cs typeface="Calibri"/>
            </a:endParaRPr>
          </a:p>
          <a:p>
            <a:pPr marL="344170" indent="-344170"/>
            <a:r>
              <a:rPr lang="en-US"/>
              <a:t>Other budget and committee related legislation</a:t>
            </a:r>
            <a:endParaRPr lang="en-US" sz="2400">
              <a:ea typeface="Calibri"/>
              <a:cs typeface="Calibri"/>
            </a:endParaRPr>
          </a:p>
          <a:p>
            <a:pPr marL="344170" indent="-344170"/>
            <a:r>
              <a:rPr lang="en-US"/>
              <a:t>Mid Biennial Budget Adjustment process begins</a:t>
            </a:r>
            <a:endParaRPr lang="en-US" sz="2400">
              <a:ea typeface="Calibri" panose="020F0502020204030204"/>
              <a:cs typeface="Calibri" panose="020F0502020204030204"/>
            </a:endParaRPr>
          </a:p>
          <a:p>
            <a:pPr marL="344170" indent="-344170"/>
            <a:endParaRPr lang="en-US" sz="2400">
              <a:ea typeface="Calibri" panose="020F0502020204030204"/>
              <a:cs typeface="Calibri" panose="020F0502020204030204"/>
            </a:endParaRPr>
          </a:p>
          <a:p>
            <a:pPr marL="344170" indent="-344170"/>
            <a:endParaRPr lang="en-US" sz="2400">
              <a:ea typeface="Calibri" panose="020F0502020204030204"/>
              <a:cs typeface="Calibri" panose="020F0502020204030204"/>
            </a:endParaRPr>
          </a:p>
          <a:p>
            <a:pPr marL="344170" indent="-344170"/>
            <a:endParaRPr lang="en-US" sz="2400">
              <a:ea typeface="Calibri" panose="020F0502020204030204"/>
              <a:cs typeface="Calibri" panose="020F0502020204030204"/>
            </a:endParaRPr>
          </a:p>
          <a:p>
            <a:pPr marL="344170" lvl="0" indent="-344170"/>
            <a:endParaRPr lang="en-US" sz="240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8301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E26608-C024-60BD-102C-C920D9766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545E4-9512-AA16-0865-F475EA845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/>
              <a:t>Select Budget Committee Workplan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28871-4807-0EF8-4133-8C84FD4A1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29CB5B1-55C6-405B-AA1D-4FC0652A0BD2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3E3FED9-4E6C-C8FF-F466-B71BD58B96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434015"/>
              </p:ext>
            </p:extLst>
          </p:nvPr>
        </p:nvGraphicFramePr>
        <p:xfrm>
          <a:off x="1152939" y="1693627"/>
          <a:ext cx="9310978" cy="4214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5856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40A20-D953-E91F-39ED-663C05982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3F4E6-A94F-D6CF-EADD-BF72ECF3F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 fontScale="90000"/>
          </a:bodyPr>
          <a:lstStyle/>
          <a:p>
            <a:r>
              <a:rPr lang="en-US"/>
              <a:t>Finance, Native Communities &amp; Tribal Governments (FNC) Committee Workplan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9C4CB4-ADB0-6D0B-6DF1-57266434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29CB5B1-55C6-405B-AA1D-4FC0652A0BD2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75858B6-B8DD-074E-F4E0-954485892C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6667784"/>
              </p:ext>
            </p:extLst>
          </p:nvPr>
        </p:nvGraphicFramePr>
        <p:xfrm>
          <a:off x="1097280" y="1900361"/>
          <a:ext cx="9621078" cy="3434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26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AF0E7-58D2-9D48-E769-61519E7D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4A26B-7B44-5743-6D17-7638C99C2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First Quarter Grant Acceptance &amp; Appropriation</a:t>
            </a:r>
          </a:p>
          <a:p>
            <a:r>
              <a:rPr lang="en-US" sz="2400"/>
              <a:t>2025 Carryforward and 2024 Exceptions Legislation</a:t>
            </a:r>
          </a:p>
          <a:p>
            <a:r>
              <a:rPr lang="en-US" sz="2400"/>
              <a:t>Mid-Year Supplemental, Grant Acceptance &amp; Appropriation</a:t>
            </a:r>
          </a:p>
          <a:p>
            <a:r>
              <a:rPr lang="en-US" sz="2400"/>
              <a:t>World Cup Appropriations Ordinances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/>
          </a:p>
          <a:p>
            <a:endParaRPr lang="en-US" sz="2400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DA5B6-98CD-5383-71C3-FC3C04614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5B1-55C6-405B-AA1D-4FC0652A0B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0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A5E161-02FC-4FDF-8584-3437827E8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5B1-55C6-405B-AA1D-4FC0652A0BD2}" type="slidenum">
              <a:rPr lang="en-US" smtClean="0"/>
              <a:t>5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1EDB839-DB83-499B-8E77-022DF6E42ADA}"/>
              </a:ext>
            </a:extLst>
          </p:cNvPr>
          <p:cNvSpPr txBox="1">
            <a:spLocks/>
          </p:cNvSpPr>
          <p:nvPr/>
        </p:nvSpPr>
        <p:spPr>
          <a:xfrm>
            <a:off x="3558702" y="2817813"/>
            <a:ext cx="5074596" cy="12223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>
                <a:solidFill>
                  <a:schemeClr val="tx1"/>
                </a:solidFill>
              </a:rPr>
              <a:t>Questions?	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E2A2EB7-22E3-43BA-AC2F-426F406B9E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95B7866F-B89B-4F59-9ACE-BFFC1CC97C71}" type="datetime1">
              <a:rPr lang="en-US" smtClean="0"/>
              <a:t>2/4/2025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8"/>
    </mc:Choice>
    <mc:Fallback xmlns="">
      <p:transition spd="slow" advTm="518"/>
    </mc:Fallback>
  </mc:AlternateContent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sue ID template.potx" id="{14696078-931A-4347-8088-20D10DB65D47}" vid="{03CE146E-2E10-4FCE-9C32-F793A5B53B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A42C7DE3DCD4429381E6F85C5144D5" ma:contentTypeVersion="17" ma:contentTypeDescription="Create a new document." ma:contentTypeScope="" ma:versionID="8fd21efe40b7e629a739776065826be4">
  <xsd:schema xmlns:xsd="http://www.w3.org/2001/XMLSchema" xmlns:xs="http://www.w3.org/2001/XMLSchema" xmlns:p="http://schemas.microsoft.com/office/2006/metadata/properties" xmlns:ns2="ed33ce6a-d3d6-4727-b4be-76275490dcf4" xmlns:ns3="6c35517e-7766-4d44-85b7-e67ac484ae0f" xmlns:ns4="97c2a25c-25db-4634-b347-87ab0af10b27" targetNamespace="http://schemas.microsoft.com/office/2006/metadata/properties" ma:root="true" ma:fieldsID="b72d66b484a3259d9a8fe341dbc69278" ns2:_="" ns3:_="" ns4:_="">
    <xsd:import namespace="ed33ce6a-d3d6-4727-b4be-76275490dcf4"/>
    <xsd:import namespace="6c35517e-7766-4d44-85b7-e67ac484ae0f"/>
    <xsd:import namespace="97c2a25c-25db-4634-b347-87ab0af10b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4:TaxCatchAll" minOccurs="0"/>
                <xsd:element ref="ns2:Note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33ce6a-d3d6-4727-b4be-76275490dc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ec48df8-e8cc-4a73-a73e-519b29584a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" ma:index="19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35517e-7766-4d44-85b7-e67ac484ae0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2a25c-25db-4634-b347-87ab0af10b27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39c8de5-79e4-45e6-a1b5-40313f7fa93e}" ma:internalName="TaxCatchAll" ma:showField="CatchAllData" ma:web="6c35517e-7766-4d44-85b7-e67ac484ae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c35517e-7766-4d44-85b7-e67ac484ae0f">
      <UserInfo>
        <DisplayName/>
        <AccountId xsi:nil="true"/>
        <AccountType/>
      </UserInfo>
    </SharedWithUsers>
    <lcf76f155ced4ddcb4097134ff3c332f xmlns="ed33ce6a-d3d6-4727-b4be-76275490dcf4">
      <Terms xmlns="http://schemas.microsoft.com/office/infopath/2007/PartnerControls"/>
    </lcf76f155ced4ddcb4097134ff3c332f>
    <TaxCatchAll xmlns="97c2a25c-25db-4634-b347-87ab0af10b27" xsi:nil="true"/>
    <Notes xmlns="ed33ce6a-d3d6-4727-b4be-76275490dcf4" xsi:nil="true"/>
  </documentManagement>
</p:properties>
</file>

<file path=customXml/itemProps1.xml><?xml version="1.0" encoding="utf-8"?>
<ds:datastoreItem xmlns:ds="http://schemas.openxmlformats.org/officeDocument/2006/customXml" ds:itemID="{4727CB92-8682-4021-A9CD-89F974051589}">
  <ds:schemaRefs>
    <ds:schemaRef ds:uri="6c35517e-7766-4d44-85b7-e67ac484ae0f"/>
    <ds:schemaRef ds:uri="97c2a25c-25db-4634-b347-87ab0af10b27"/>
    <ds:schemaRef ds:uri="ed33ce6a-d3d6-4727-b4be-76275490dcf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922694F-CF6A-4E1A-8253-7D9073CBB9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258314-FB96-47BF-BEB7-9464AE1E691F}">
  <ds:schemaRefs>
    <ds:schemaRef ds:uri="6c35517e-7766-4d44-85b7-e67ac484ae0f"/>
    <ds:schemaRef ds:uri="97c2a25c-25db-4634-b347-87ab0af10b27"/>
    <ds:schemaRef ds:uri="ed33ce6a-d3d6-4727-b4be-76275490dcf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200</Words>
  <Application>Microsoft Office PowerPoint</Application>
  <PresentationFormat>Widescreen</PresentationFormat>
  <Paragraphs>54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Retrospect</vt:lpstr>
      <vt:lpstr>2025 Workplan – FNC and Select Budget Committees</vt:lpstr>
      <vt:lpstr>Selection of Upcoming Work in 2025 | Q1 – Q3</vt:lpstr>
      <vt:lpstr>Select Budget Committee Workplan</vt:lpstr>
      <vt:lpstr>Finance, Native Communities &amp; Tribal Governments (FNC) Committee Workplan</vt:lpstr>
      <vt:lpstr>Discussion Points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BUDGET DISCUSSIONS</dc:title>
  <dc:creator>Aly Pennucci</dc:creator>
  <cp:lastModifiedBy>Franz, Jesse (LEG)</cp:lastModifiedBy>
  <cp:revision>4</cp:revision>
  <cp:lastPrinted>2024-04-10T19:18:25Z</cp:lastPrinted>
  <dcterms:created xsi:type="dcterms:W3CDTF">2019-10-20T17:58:33Z</dcterms:created>
  <dcterms:modified xsi:type="dcterms:W3CDTF">2025-02-04T18:40:12Z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0x010100FAA42C7DE3DCD4429381E6F85C5144D5</vt:lpwstr>
  </property>
  <property fmtid="{D5CDD505-2E9C-101B-9397-08002B2CF9AE}" pid="3" name="Order">
    <vt:r8>3240700</vt:r8>
  </property>
  <property fmtid="{D5CDD505-2E9C-101B-9397-08002B2CF9AE}" pid="4" name="ComplianceAssetId">
    <vt:lpwstr/>
  </property>
  <property fmtid="{D5CDD505-2E9C-101B-9397-08002B2CF9AE}" pid="5" name="MediaServiceImageTags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