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65" r:id="rId6"/>
    <p:sldId id="264" r:id="rId7"/>
    <p:sldId id="262" r:id="rId8"/>
    <p:sldId id="266" r:id="rId9"/>
    <p:sldId id="261" r:id="rId10"/>
    <p:sldId id="260" r:id="rId11"/>
    <p:sldId id="271" r:id="rId12"/>
    <p:sldId id="268" r:id="rId13"/>
    <p:sldId id="270" r:id="rId14"/>
    <p:sldId id="263" r:id="rId15"/>
    <p:sldId id="272" r:id="rId16"/>
    <p:sldId id="269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1A0701-C055-209F-A277-1FBF99CE1985}" v="3" dt="2022-02-09T23:58:30.348"/>
    <p1510:client id="{FCBA9D39-6DCD-42A0-8369-6E8551BF4586}" v="298" dt="2022-02-10T01:54:41.9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33B18B-CEB2-436F-9263-9E33111FC7CB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7ED98A3A-BE84-4DA3-BEFF-820966EC0309}">
      <dgm:prSet/>
      <dgm:spPr/>
      <dgm:t>
        <a:bodyPr/>
        <a:lstStyle/>
        <a:p>
          <a:r>
            <a:rPr lang="en-US" baseline="0" dirty="0"/>
            <a:t>Safe, livable Salinas for all residents through outreach, engagement, and connection to available services and resources</a:t>
          </a:r>
          <a:endParaRPr lang="en-US" dirty="0"/>
        </a:p>
      </dgm:t>
    </dgm:pt>
    <dgm:pt modelId="{C2904E9B-79E9-4F10-A763-2BAF182CCB7E}" type="parTrans" cxnId="{B133E5AC-D31C-4FA1-8ED2-94B3FB1E2D15}">
      <dgm:prSet/>
      <dgm:spPr/>
      <dgm:t>
        <a:bodyPr/>
        <a:lstStyle/>
        <a:p>
          <a:endParaRPr lang="en-US"/>
        </a:p>
      </dgm:t>
    </dgm:pt>
    <dgm:pt modelId="{AC83F52A-814B-4879-B846-106D479D0872}" type="sibTrans" cxnId="{B133E5AC-D31C-4FA1-8ED2-94B3FB1E2D15}">
      <dgm:prSet/>
      <dgm:spPr/>
      <dgm:t>
        <a:bodyPr/>
        <a:lstStyle/>
        <a:p>
          <a:endParaRPr lang="en-US"/>
        </a:p>
      </dgm:t>
    </dgm:pt>
    <dgm:pt modelId="{E88311EC-43A7-4B3B-B962-78DE33FE2528}">
      <dgm:prSet/>
      <dgm:spPr/>
      <dgm:t>
        <a:bodyPr/>
        <a:lstStyle/>
        <a:p>
          <a:r>
            <a:rPr lang="en-US" baseline="0" dirty="0"/>
            <a:t>Balance health, sanitation and safety needs all residents through community-level discussions </a:t>
          </a:r>
          <a:endParaRPr lang="en-US" dirty="0"/>
        </a:p>
      </dgm:t>
    </dgm:pt>
    <dgm:pt modelId="{E89564C4-84EC-4B32-9640-F155A739AAEA}" type="parTrans" cxnId="{99D6A42F-228A-41E3-B483-18262B74B1D7}">
      <dgm:prSet/>
      <dgm:spPr/>
      <dgm:t>
        <a:bodyPr/>
        <a:lstStyle/>
        <a:p>
          <a:endParaRPr lang="en-US"/>
        </a:p>
      </dgm:t>
    </dgm:pt>
    <dgm:pt modelId="{66AEB07A-FBC3-461F-AF44-6717C8B3CB74}" type="sibTrans" cxnId="{99D6A42F-228A-41E3-B483-18262B74B1D7}">
      <dgm:prSet/>
      <dgm:spPr/>
      <dgm:t>
        <a:bodyPr/>
        <a:lstStyle/>
        <a:p>
          <a:endParaRPr lang="en-US"/>
        </a:p>
      </dgm:t>
    </dgm:pt>
    <dgm:pt modelId="{A8BD2324-20A4-4A8A-8A04-C494A2291CAE}" type="pres">
      <dgm:prSet presAssocID="{EE33B18B-CEB2-436F-9263-9E33111FC7CB}" presName="linear" presStyleCnt="0">
        <dgm:presLayoutVars>
          <dgm:animLvl val="lvl"/>
          <dgm:resizeHandles val="exact"/>
        </dgm:presLayoutVars>
      </dgm:prSet>
      <dgm:spPr/>
    </dgm:pt>
    <dgm:pt modelId="{493226C0-5545-40A1-973A-EB2CDAA63AB2}" type="pres">
      <dgm:prSet presAssocID="{7ED98A3A-BE84-4DA3-BEFF-820966EC0309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317DA5DB-F502-4F53-94E8-04E6BAB68E29}" type="pres">
      <dgm:prSet presAssocID="{AC83F52A-814B-4879-B846-106D479D0872}" presName="spacer" presStyleCnt="0"/>
      <dgm:spPr/>
    </dgm:pt>
    <dgm:pt modelId="{D2062744-84B3-4E1E-B16C-4A8F0A5EF223}" type="pres">
      <dgm:prSet presAssocID="{E88311EC-43A7-4B3B-B962-78DE33FE2528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89C38D0D-6DE9-462D-98F4-949E48EBB891}" type="presOf" srcId="{EE33B18B-CEB2-436F-9263-9E33111FC7CB}" destId="{A8BD2324-20A4-4A8A-8A04-C494A2291CAE}" srcOrd="0" destOrd="0" presId="urn:microsoft.com/office/officeart/2005/8/layout/vList2"/>
    <dgm:cxn modelId="{99D6A42F-228A-41E3-B483-18262B74B1D7}" srcId="{EE33B18B-CEB2-436F-9263-9E33111FC7CB}" destId="{E88311EC-43A7-4B3B-B962-78DE33FE2528}" srcOrd="1" destOrd="0" parTransId="{E89564C4-84EC-4B32-9640-F155A739AAEA}" sibTransId="{66AEB07A-FBC3-461F-AF44-6717C8B3CB74}"/>
    <dgm:cxn modelId="{E05BE235-059F-422A-8835-CA246B98A653}" type="presOf" srcId="{E88311EC-43A7-4B3B-B962-78DE33FE2528}" destId="{D2062744-84B3-4E1E-B16C-4A8F0A5EF223}" srcOrd="0" destOrd="0" presId="urn:microsoft.com/office/officeart/2005/8/layout/vList2"/>
    <dgm:cxn modelId="{B133E5AC-D31C-4FA1-8ED2-94B3FB1E2D15}" srcId="{EE33B18B-CEB2-436F-9263-9E33111FC7CB}" destId="{7ED98A3A-BE84-4DA3-BEFF-820966EC0309}" srcOrd="0" destOrd="0" parTransId="{C2904E9B-79E9-4F10-A763-2BAF182CCB7E}" sibTransId="{AC83F52A-814B-4879-B846-106D479D0872}"/>
    <dgm:cxn modelId="{27B2F1DD-99DB-4D00-8927-7F114907FA39}" type="presOf" srcId="{7ED98A3A-BE84-4DA3-BEFF-820966EC0309}" destId="{493226C0-5545-40A1-973A-EB2CDAA63AB2}" srcOrd="0" destOrd="0" presId="urn:microsoft.com/office/officeart/2005/8/layout/vList2"/>
    <dgm:cxn modelId="{7098ECEE-27D1-429C-91A5-953D9FDEED50}" type="presParOf" srcId="{A8BD2324-20A4-4A8A-8A04-C494A2291CAE}" destId="{493226C0-5545-40A1-973A-EB2CDAA63AB2}" srcOrd="0" destOrd="0" presId="urn:microsoft.com/office/officeart/2005/8/layout/vList2"/>
    <dgm:cxn modelId="{694815A8-7F70-4D34-A8BC-12A8E6E7566D}" type="presParOf" srcId="{A8BD2324-20A4-4A8A-8A04-C494A2291CAE}" destId="{317DA5DB-F502-4F53-94E8-04E6BAB68E29}" srcOrd="1" destOrd="0" presId="urn:microsoft.com/office/officeart/2005/8/layout/vList2"/>
    <dgm:cxn modelId="{468162A9-7D1A-4923-AE02-67EC5F5C109C}" type="presParOf" srcId="{A8BD2324-20A4-4A8A-8A04-C494A2291CAE}" destId="{D2062744-84B3-4E1E-B16C-4A8F0A5EF223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F6DF480-E34A-4A4B-85CA-2EE1D9CCCE40}" type="doc">
      <dgm:prSet loTypeId="urn:microsoft.com/office/officeart/2008/layout/LinedList" loCatId="list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AE42608-EF5A-46F8-8C57-639AD6A3C20E}">
      <dgm:prSet/>
      <dgm:spPr/>
      <dgm:t>
        <a:bodyPr/>
        <a:lstStyle/>
        <a:p>
          <a:r>
            <a:rPr lang="en-US" baseline="0" dirty="0"/>
            <a:t>Identifying Type of Health &amp; Safety Day</a:t>
          </a:r>
          <a:endParaRPr lang="en-US" dirty="0"/>
        </a:p>
      </dgm:t>
    </dgm:pt>
    <dgm:pt modelId="{95F17293-25A5-4F30-ACCF-C06E071C7F86}" type="parTrans" cxnId="{BEF929EC-F55B-4229-B611-A2B2A1756160}">
      <dgm:prSet/>
      <dgm:spPr/>
      <dgm:t>
        <a:bodyPr/>
        <a:lstStyle/>
        <a:p>
          <a:endParaRPr lang="en-US"/>
        </a:p>
      </dgm:t>
    </dgm:pt>
    <dgm:pt modelId="{84EA1CA9-780B-47A5-B829-57FB3FDBFE18}" type="sibTrans" cxnId="{BEF929EC-F55B-4229-B611-A2B2A1756160}">
      <dgm:prSet/>
      <dgm:spPr/>
      <dgm:t>
        <a:bodyPr/>
        <a:lstStyle/>
        <a:p>
          <a:endParaRPr lang="en-US"/>
        </a:p>
      </dgm:t>
    </dgm:pt>
    <dgm:pt modelId="{733555F9-B173-42DD-89A2-A829D891C4BC}">
      <dgm:prSet/>
      <dgm:spPr/>
      <dgm:t>
        <a:bodyPr/>
        <a:lstStyle/>
        <a:p>
          <a:r>
            <a:rPr lang="en-US" baseline="0" dirty="0"/>
            <a:t>Date Setting &amp; Noticing</a:t>
          </a:r>
          <a:endParaRPr lang="en-US" dirty="0"/>
        </a:p>
      </dgm:t>
    </dgm:pt>
    <dgm:pt modelId="{B1A1F69F-34DD-43B5-A130-A73753396FBE}" type="parTrans" cxnId="{379A5961-BB9B-483C-B0E3-94A35D8729C6}">
      <dgm:prSet/>
      <dgm:spPr/>
      <dgm:t>
        <a:bodyPr/>
        <a:lstStyle/>
        <a:p>
          <a:endParaRPr lang="en-US"/>
        </a:p>
      </dgm:t>
    </dgm:pt>
    <dgm:pt modelId="{E5190FDB-7F3A-4E3F-9F6C-7E5074467996}" type="sibTrans" cxnId="{379A5961-BB9B-483C-B0E3-94A35D8729C6}">
      <dgm:prSet/>
      <dgm:spPr/>
      <dgm:t>
        <a:bodyPr/>
        <a:lstStyle/>
        <a:p>
          <a:endParaRPr lang="en-US"/>
        </a:p>
      </dgm:t>
    </dgm:pt>
    <dgm:pt modelId="{4C02F7F3-8EC2-43AC-A237-16121C8A9587}">
      <dgm:prSet/>
      <dgm:spPr/>
      <dgm:t>
        <a:bodyPr/>
        <a:lstStyle/>
        <a:p>
          <a:r>
            <a:rPr lang="en-US" baseline="0" dirty="0"/>
            <a:t>Personal Property Bins Day Before &amp; Day Of</a:t>
          </a:r>
          <a:endParaRPr lang="en-US" dirty="0"/>
        </a:p>
      </dgm:t>
    </dgm:pt>
    <dgm:pt modelId="{C77CF6A7-5204-49E4-A370-BD416D0588EF}" type="parTrans" cxnId="{C46055B9-AA55-44A9-95B8-D1129FE69981}">
      <dgm:prSet/>
      <dgm:spPr/>
      <dgm:t>
        <a:bodyPr/>
        <a:lstStyle/>
        <a:p>
          <a:endParaRPr lang="en-US"/>
        </a:p>
      </dgm:t>
    </dgm:pt>
    <dgm:pt modelId="{641450FE-4300-49F2-AEE9-44DE89D1625A}" type="sibTrans" cxnId="{C46055B9-AA55-44A9-95B8-D1129FE69981}">
      <dgm:prSet/>
      <dgm:spPr/>
      <dgm:t>
        <a:bodyPr/>
        <a:lstStyle/>
        <a:p>
          <a:endParaRPr lang="en-US"/>
        </a:p>
      </dgm:t>
    </dgm:pt>
    <dgm:pt modelId="{6B0B7F31-1D3E-4952-9DF8-B92F1559375D}">
      <dgm:prSet/>
      <dgm:spPr/>
      <dgm:t>
        <a:bodyPr/>
        <a:lstStyle/>
        <a:p>
          <a:r>
            <a:rPr lang="en-US" baseline="0" dirty="0"/>
            <a:t>Backpacks for Personal Property</a:t>
          </a:r>
          <a:endParaRPr lang="en-US" dirty="0"/>
        </a:p>
      </dgm:t>
    </dgm:pt>
    <dgm:pt modelId="{43B828C7-EE3D-44F9-B5F8-4F4AB5E8B378}" type="parTrans" cxnId="{D1A6D608-79A1-43DD-B1B6-950536E43416}">
      <dgm:prSet/>
      <dgm:spPr/>
      <dgm:t>
        <a:bodyPr/>
        <a:lstStyle/>
        <a:p>
          <a:endParaRPr lang="en-US"/>
        </a:p>
      </dgm:t>
    </dgm:pt>
    <dgm:pt modelId="{1090A425-50AA-40C1-93F3-DD03755FBC97}" type="sibTrans" cxnId="{D1A6D608-79A1-43DD-B1B6-950536E43416}">
      <dgm:prSet/>
      <dgm:spPr/>
      <dgm:t>
        <a:bodyPr/>
        <a:lstStyle/>
        <a:p>
          <a:endParaRPr lang="en-US"/>
        </a:p>
      </dgm:t>
    </dgm:pt>
    <dgm:pt modelId="{927BF6FF-A4B5-4EB5-AEFA-41CF12E23DA3}">
      <dgm:prSet/>
      <dgm:spPr/>
      <dgm:t>
        <a:bodyPr/>
        <a:lstStyle/>
        <a:p>
          <a:r>
            <a:rPr lang="en-US" dirty="0"/>
            <a:t>Post-Health &amp; Safety Day Activities</a:t>
          </a:r>
        </a:p>
      </dgm:t>
    </dgm:pt>
    <dgm:pt modelId="{0CF3B954-B7E1-45DD-A14E-FC1C39B6F46F}" type="parTrans" cxnId="{01C25505-AF9E-489C-99B4-ED631018A47F}">
      <dgm:prSet/>
      <dgm:spPr/>
      <dgm:t>
        <a:bodyPr/>
        <a:lstStyle/>
        <a:p>
          <a:endParaRPr lang="en-US"/>
        </a:p>
      </dgm:t>
    </dgm:pt>
    <dgm:pt modelId="{D1FE6D97-4016-4409-B726-30E3ADC39D93}" type="sibTrans" cxnId="{01C25505-AF9E-489C-99B4-ED631018A47F}">
      <dgm:prSet/>
      <dgm:spPr/>
      <dgm:t>
        <a:bodyPr/>
        <a:lstStyle/>
        <a:p>
          <a:endParaRPr lang="en-US"/>
        </a:p>
      </dgm:t>
    </dgm:pt>
    <dgm:pt modelId="{B269742A-3FF9-4620-96F1-EEE2881F2B93}">
      <dgm:prSet/>
      <dgm:spPr/>
      <dgm:t>
        <a:bodyPr/>
        <a:lstStyle/>
        <a:p>
          <a:r>
            <a:rPr lang="en-US" baseline="0" dirty="0"/>
            <a:t>Pre-Health &amp; Safety Day Engagement</a:t>
          </a:r>
          <a:endParaRPr lang="en-US" dirty="0"/>
        </a:p>
      </dgm:t>
    </dgm:pt>
    <dgm:pt modelId="{58A9042F-D914-47D3-9478-97FB2B38EE5E}" type="parTrans" cxnId="{0C1CC824-42FA-49F3-8B5D-64FED4DD07C7}">
      <dgm:prSet/>
      <dgm:spPr/>
      <dgm:t>
        <a:bodyPr/>
        <a:lstStyle/>
        <a:p>
          <a:endParaRPr lang="en-US"/>
        </a:p>
      </dgm:t>
    </dgm:pt>
    <dgm:pt modelId="{C26826E4-C557-409E-A6DF-D0A839877777}" type="sibTrans" cxnId="{0C1CC824-42FA-49F3-8B5D-64FED4DD07C7}">
      <dgm:prSet/>
      <dgm:spPr/>
      <dgm:t>
        <a:bodyPr/>
        <a:lstStyle/>
        <a:p>
          <a:endParaRPr lang="en-US"/>
        </a:p>
      </dgm:t>
    </dgm:pt>
    <dgm:pt modelId="{7A790115-D47A-425B-91F5-E4BFC255D394}" type="pres">
      <dgm:prSet presAssocID="{BF6DF480-E34A-4A4B-85CA-2EE1D9CCCE40}" presName="vert0" presStyleCnt="0">
        <dgm:presLayoutVars>
          <dgm:dir/>
          <dgm:animOne val="branch"/>
          <dgm:animLvl val="lvl"/>
        </dgm:presLayoutVars>
      </dgm:prSet>
      <dgm:spPr/>
    </dgm:pt>
    <dgm:pt modelId="{8A70FB21-F17C-42EC-A389-36C8F3343A18}" type="pres">
      <dgm:prSet presAssocID="{3AE42608-EF5A-46F8-8C57-639AD6A3C20E}" presName="thickLine" presStyleLbl="alignNode1" presStyleIdx="0" presStyleCnt="6"/>
      <dgm:spPr/>
    </dgm:pt>
    <dgm:pt modelId="{39273845-BCF2-48B1-AEEA-5A86B43B17EC}" type="pres">
      <dgm:prSet presAssocID="{3AE42608-EF5A-46F8-8C57-639AD6A3C20E}" presName="horz1" presStyleCnt="0"/>
      <dgm:spPr/>
    </dgm:pt>
    <dgm:pt modelId="{C84D67BE-1E6C-42A8-8F84-DCCD6C89EFF4}" type="pres">
      <dgm:prSet presAssocID="{3AE42608-EF5A-46F8-8C57-639AD6A3C20E}" presName="tx1" presStyleLbl="revTx" presStyleIdx="0" presStyleCnt="6"/>
      <dgm:spPr/>
    </dgm:pt>
    <dgm:pt modelId="{302A2EE7-2591-45D7-8BB4-CF80923E5A6D}" type="pres">
      <dgm:prSet presAssocID="{3AE42608-EF5A-46F8-8C57-639AD6A3C20E}" presName="vert1" presStyleCnt="0"/>
      <dgm:spPr/>
    </dgm:pt>
    <dgm:pt modelId="{A871A3F2-5FD7-499D-813D-8D9D4FF8C675}" type="pres">
      <dgm:prSet presAssocID="{B269742A-3FF9-4620-96F1-EEE2881F2B93}" presName="thickLine" presStyleLbl="alignNode1" presStyleIdx="1" presStyleCnt="6"/>
      <dgm:spPr/>
    </dgm:pt>
    <dgm:pt modelId="{EA62A5BF-FE2B-488E-B053-7D60AA64AE11}" type="pres">
      <dgm:prSet presAssocID="{B269742A-3FF9-4620-96F1-EEE2881F2B93}" presName="horz1" presStyleCnt="0"/>
      <dgm:spPr/>
    </dgm:pt>
    <dgm:pt modelId="{5DE49E03-2189-4FBE-93B0-7B7C93919502}" type="pres">
      <dgm:prSet presAssocID="{B269742A-3FF9-4620-96F1-EEE2881F2B93}" presName="tx1" presStyleLbl="revTx" presStyleIdx="1" presStyleCnt="6"/>
      <dgm:spPr/>
    </dgm:pt>
    <dgm:pt modelId="{C3C9AC1F-C63C-41BE-AC89-E9479D23EFD1}" type="pres">
      <dgm:prSet presAssocID="{B269742A-3FF9-4620-96F1-EEE2881F2B93}" presName="vert1" presStyleCnt="0"/>
      <dgm:spPr/>
    </dgm:pt>
    <dgm:pt modelId="{A4E123BF-B790-4304-A554-CE8E4883E467}" type="pres">
      <dgm:prSet presAssocID="{733555F9-B173-42DD-89A2-A829D891C4BC}" presName="thickLine" presStyleLbl="alignNode1" presStyleIdx="2" presStyleCnt="6"/>
      <dgm:spPr/>
    </dgm:pt>
    <dgm:pt modelId="{9E499DBF-6E6C-450A-90EF-7CBE2D204F3D}" type="pres">
      <dgm:prSet presAssocID="{733555F9-B173-42DD-89A2-A829D891C4BC}" presName="horz1" presStyleCnt="0"/>
      <dgm:spPr/>
    </dgm:pt>
    <dgm:pt modelId="{064C8291-BC7C-4F11-BFE4-1E1EFA74EEDF}" type="pres">
      <dgm:prSet presAssocID="{733555F9-B173-42DD-89A2-A829D891C4BC}" presName="tx1" presStyleLbl="revTx" presStyleIdx="2" presStyleCnt="6"/>
      <dgm:spPr/>
    </dgm:pt>
    <dgm:pt modelId="{2AB99F40-05C6-4E68-801E-25ABD285CA70}" type="pres">
      <dgm:prSet presAssocID="{733555F9-B173-42DD-89A2-A829D891C4BC}" presName="vert1" presStyleCnt="0"/>
      <dgm:spPr/>
    </dgm:pt>
    <dgm:pt modelId="{38857CFA-D06E-4D09-811D-3A3624D0C529}" type="pres">
      <dgm:prSet presAssocID="{4C02F7F3-8EC2-43AC-A237-16121C8A9587}" presName="thickLine" presStyleLbl="alignNode1" presStyleIdx="3" presStyleCnt="6"/>
      <dgm:spPr/>
    </dgm:pt>
    <dgm:pt modelId="{2AB68476-2AC8-4DA6-A505-5F9AE26A1276}" type="pres">
      <dgm:prSet presAssocID="{4C02F7F3-8EC2-43AC-A237-16121C8A9587}" presName="horz1" presStyleCnt="0"/>
      <dgm:spPr/>
    </dgm:pt>
    <dgm:pt modelId="{33EC50B0-75A6-43DC-951A-4B5B053BFD45}" type="pres">
      <dgm:prSet presAssocID="{4C02F7F3-8EC2-43AC-A237-16121C8A9587}" presName="tx1" presStyleLbl="revTx" presStyleIdx="3" presStyleCnt="6"/>
      <dgm:spPr/>
    </dgm:pt>
    <dgm:pt modelId="{8946D196-C72D-406B-882D-CA6718F914BE}" type="pres">
      <dgm:prSet presAssocID="{4C02F7F3-8EC2-43AC-A237-16121C8A9587}" presName="vert1" presStyleCnt="0"/>
      <dgm:spPr/>
    </dgm:pt>
    <dgm:pt modelId="{546A1452-91F9-4735-961C-503EA0099B81}" type="pres">
      <dgm:prSet presAssocID="{6B0B7F31-1D3E-4952-9DF8-B92F1559375D}" presName="thickLine" presStyleLbl="alignNode1" presStyleIdx="4" presStyleCnt="6"/>
      <dgm:spPr/>
    </dgm:pt>
    <dgm:pt modelId="{FFDED5E8-A976-435B-BA43-75F1BEF6D480}" type="pres">
      <dgm:prSet presAssocID="{6B0B7F31-1D3E-4952-9DF8-B92F1559375D}" presName="horz1" presStyleCnt="0"/>
      <dgm:spPr/>
    </dgm:pt>
    <dgm:pt modelId="{53149C6B-D738-498F-AD54-6B2A3A2DE630}" type="pres">
      <dgm:prSet presAssocID="{6B0B7F31-1D3E-4952-9DF8-B92F1559375D}" presName="tx1" presStyleLbl="revTx" presStyleIdx="4" presStyleCnt="6"/>
      <dgm:spPr/>
    </dgm:pt>
    <dgm:pt modelId="{5E0B3BE6-F86E-4A66-9912-9791D1ED75FD}" type="pres">
      <dgm:prSet presAssocID="{6B0B7F31-1D3E-4952-9DF8-B92F1559375D}" presName="vert1" presStyleCnt="0"/>
      <dgm:spPr/>
    </dgm:pt>
    <dgm:pt modelId="{9A5A914A-F638-44AC-99B4-0C5C9CE0CDAB}" type="pres">
      <dgm:prSet presAssocID="{927BF6FF-A4B5-4EB5-AEFA-41CF12E23DA3}" presName="thickLine" presStyleLbl="alignNode1" presStyleIdx="5" presStyleCnt="6"/>
      <dgm:spPr/>
    </dgm:pt>
    <dgm:pt modelId="{61894A91-E38B-4278-B6FA-690162753951}" type="pres">
      <dgm:prSet presAssocID="{927BF6FF-A4B5-4EB5-AEFA-41CF12E23DA3}" presName="horz1" presStyleCnt="0"/>
      <dgm:spPr/>
    </dgm:pt>
    <dgm:pt modelId="{54AECF4D-8237-4225-B84F-8AB8D041DD72}" type="pres">
      <dgm:prSet presAssocID="{927BF6FF-A4B5-4EB5-AEFA-41CF12E23DA3}" presName="tx1" presStyleLbl="revTx" presStyleIdx="5" presStyleCnt="6"/>
      <dgm:spPr/>
    </dgm:pt>
    <dgm:pt modelId="{EC12F7CB-A015-4153-801D-193816671E5F}" type="pres">
      <dgm:prSet presAssocID="{927BF6FF-A4B5-4EB5-AEFA-41CF12E23DA3}" presName="vert1" presStyleCnt="0"/>
      <dgm:spPr/>
    </dgm:pt>
  </dgm:ptLst>
  <dgm:cxnLst>
    <dgm:cxn modelId="{01C25505-AF9E-489C-99B4-ED631018A47F}" srcId="{BF6DF480-E34A-4A4B-85CA-2EE1D9CCCE40}" destId="{927BF6FF-A4B5-4EB5-AEFA-41CF12E23DA3}" srcOrd="5" destOrd="0" parTransId="{0CF3B954-B7E1-45DD-A14E-FC1C39B6F46F}" sibTransId="{D1FE6D97-4016-4409-B726-30E3ADC39D93}"/>
    <dgm:cxn modelId="{D1A6D608-79A1-43DD-B1B6-950536E43416}" srcId="{BF6DF480-E34A-4A4B-85CA-2EE1D9CCCE40}" destId="{6B0B7F31-1D3E-4952-9DF8-B92F1559375D}" srcOrd="4" destOrd="0" parTransId="{43B828C7-EE3D-44F9-B5F8-4F4AB5E8B378}" sibTransId="{1090A425-50AA-40C1-93F3-DD03755FBC97}"/>
    <dgm:cxn modelId="{0C1CC824-42FA-49F3-8B5D-64FED4DD07C7}" srcId="{BF6DF480-E34A-4A4B-85CA-2EE1D9CCCE40}" destId="{B269742A-3FF9-4620-96F1-EEE2881F2B93}" srcOrd="1" destOrd="0" parTransId="{58A9042F-D914-47D3-9478-97FB2B38EE5E}" sibTransId="{C26826E4-C557-409E-A6DF-D0A839877777}"/>
    <dgm:cxn modelId="{B1D0DD2D-F71E-496A-9AAD-9919E8422BB1}" type="presOf" srcId="{733555F9-B173-42DD-89A2-A829D891C4BC}" destId="{064C8291-BC7C-4F11-BFE4-1E1EFA74EEDF}" srcOrd="0" destOrd="0" presId="urn:microsoft.com/office/officeart/2008/layout/LinedList"/>
    <dgm:cxn modelId="{379A5961-BB9B-483C-B0E3-94A35D8729C6}" srcId="{BF6DF480-E34A-4A4B-85CA-2EE1D9CCCE40}" destId="{733555F9-B173-42DD-89A2-A829D891C4BC}" srcOrd="2" destOrd="0" parTransId="{B1A1F69F-34DD-43B5-A130-A73753396FBE}" sibTransId="{E5190FDB-7F3A-4E3F-9F6C-7E5074467996}"/>
    <dgm:cxn modelId="{1AD9AB68-2F7D-4578-9354-ADDB4704116F}" type="presOf" srcId="{927BF6FF-A4B5-4EB5-AEFA-41CF12E23DA3}" destId="{54AECF4D-8237-4225-B84F-8AB8D041DD72}" srcOrd="0" destOrd="0" presId="urn:microsoft.com/office/officeart/2008/layout/LinedList"/>
    <dgm:cxn modelId="{3370FD4F-DAB4-4279-95D2-69779E1DCC97}" type="presOf" srcId="{4C02F7F3-8EC2-43AC-A237-16121C8A9587}" destId="{33EC50B0-75A6-43DC-951A-4B5B053BFD45}" srcOrd="0" destOrd="0" presId="urn:microsoft.com/office/officeart/2008/layout/LinedList"/>
    <dgm:cxn modelId="{5AEBA483-5D48-4514-83A2-AD29961F8B54}" type="presOf" srcId="{6B0B7F31-1D3E-4952-9DF8-B92F1559375D}" destId="{53149C6B-D738-498F-AD54-6B2A3A2DE630}" srcOrd="0" destOrd="0" presId="urn:microsoft.com/office/officeart/2008/layout/LinedList"/>
    <dgm:cxn modelId="{FAE9D288-A756-4DBC-8B7E-C815C6733B16}" type="presOf" srcId="{BF6DF480-E34A-4A4B-85CA-2EE1D9CCCE40}" destId="{7A790115-D47A-425B-91F5-E4BFC255D394}" srcOrd="0" destOrd="0" presId="urn:microsoft.com/office/officeart/2008/layout/LinedList"/>
    <dgm:cxn modelId="{C46055B9-AA55-44A9-95B8-D1129FE69981}" srcId="{BF6DF480-E34A-4A4B-85CA-2EE1D9CCCE40}" destId="{4C02F7F3-8EC2-43AC-A237-16121C8A9587}" srcOrd="3" destOrd="0" parTransId="{C77CF6A7-5204-49E4-A370-BD416D0588EF}" sibTransId="{641450FE-4300-49F2-AEE9-44DE89D1625A}"/>
    <dgm:cxn modelId="{420848DC-D6F2-46D0-A83D-33783D212324}" type="presOf" srcId="{B269742A-3FF9-4620-96F1-EEE2881F2B93}" destId="{5DE49E03-2189-4FBE-93B0-7B7C93919502}" srcOrd="0" destOrd="0" presId="urn:microsoft.com/office/officeart/2008/layout/LinedList"/>
    <dgm:cxn modelId="{1DFC98E6-D7D3-42B9-A601-3F137C47444C}" type="presOf" srcId="{3AE42608-EF5A-46F8-8C57-639AD6A3C20E}" destId="{C84D67BE-1E6C-42A8-8F84-DCCD6C89EFF4}" srcOrd="0" destOrd="0" presId="urn:microsoft.com/office/officeart/2008/layout/LinedList"/>
    <dgm:cxn modelId="{BEF929EC-F55B-4229-B611-A2B2A1756160}" srcId="{BF6DF480-E34A-4A4B-85CA-2EE1D9CCCE40}" destId="{3AE42608-EF5A-46F8-8C57-639AD6A3C20E}" srcOrd="0" destOrd="0" parTransId="{95F17293-25A5-4F30-ACCF-C06E071C7F86}" sibTransId="{84EA1CA9-780B-47A5-B829-57FB3FDBFE18}"/>
    <dgm:cxn modelId="{6EABBB2A-9E44-4982-BC8F-E371920181D3}" type="presParOf" srcId="{7A790115-D47A-425B-91F5-E4BFC255D394}" destId="{8A70FB21-F17C-42EC-A389-36C8F3343A18}" srcOrd="0" destOrd="0" presId="urn:microsoft.com/office/officeart/2008/layout/LinedList"/>
    <dgm:cxn modelId="{9B5F3A38-0D9F-4458-B8D1-D5312EC97CF2}" type="presParOf" srcId="{7A790115-D47A-425B-91F5-E4BFC255D394}" destId="{39273845-BCF2-48B1-AEEA-5A86B43B17EC}" srcOrd="1" destOrd="0" presId="urn:microsoft.com/office/officeart/2008/layout/LinedList"/>
    <dgm:cxn modelId="{8FCB9784-1335-4F2F-875A-9029E116F1EF}" type="presParOf" srcId="{39273845-BCF2-48B1-AEEA-5A86B43B17EC}" destId="{C84D67BE-1E6C-42A8-8F84-DCCD6C89EFF4}" srcOrd="0" destOrd="0" presId="urn:microsoft.com/office/officeart/2008/layout/LinedList"/>
    <dgm:cxn modelId="{BFF6D11A-2A71-4A78-92B6-7BB05558E6EF}" type="presParOf" srcId="{39273845-BCF2-48B1-AEEA-5A86B43B17EC}" destId="{302A2EE7-2591-45D7-8BB4-CF80923E5A6D}" srcOrd="1" destOrd="0" presId="urn:microsoft.com/office/officeart/2008/layout/LinedList"/>
    <dgm:cxn modelId="{8224B59D-5E93-4D96-A009-9641FF8312BA}" type="presParOf" srcId="{7A790115-D47A-425B-91F5-E4BFC255D394}" destId="{A871A3F2-5FD7-499D-813D-8D9D4FF8C675}" srcOrd="2" destOrd="0" presId="urn:microsoft.com/office/officeart/2008/layout/LinedList"/>
    <dgm:cxn modelId="{9BB4D741-6275-4313-B56B-C85CF0E36B73}" type="presParOf" srcId="{7A790115-D47A-425B-91F5-E4BFC255D394}" destId="{EA62A5BF-FE2B-488E-B053-7D60AA64AE11}" srcOrd="3" destOrd="0" presId="urn:microsoft.com/office/officeart/2008/layout/LinedList"/>
    <dgm:cxn modelId="{3E9FC705-F2F2-4DF1-901E-CB638F060E59}" type="presParOf" srcId="{EA62A5BF-FE2B-488E-B053-7D60AA64AE11}" destId="{5DE49E03-2189-4FBE-93B0-7B7C93919502}" srcOrd="0" destOrd="0" presId="urn:microsoft.com/office/officeart/2008/layout/LinedList"/>
    <dgm:cxn modelId="{190DCAEB-36CE-4C08-9262-3AAB87D992CF}" type="presParOf" srcId="{EA62A5BF-FE2B-488E-B053-7D60AA64AE11}" destId="{C3C9AC1F-C63C-41BE-AC89-E9479D23EFD1}" srcOrd="1" destOrd="0" presId="urn:microsoft.com/office/officeart/2008/layout/LinedList"/>
    <dgm:cxn modelId="{F4BB862A-BCE9-4B40-AFB3-8C3F01377E28}" type="presParOf" srcId="{7A790115-D47A-425B-91F5-E4BFC255D394}" destId="{A4E123BF-B790-4304-A554-CE8E4883E467}" srcOrd="4" destOrd="0" presId="urn:microsoft.com/office/officeart/2008/layout/LinedList"/>
    <dgm:cxn modelId="{CDE8D458-3EA9-46F8-8386-007554025068}" type="presParOf" srcId="{7A790115-D47A-425B-91F5-E4BFC255D394}" destId="{9E499DBF-6E6C-450A-90EF-7CBE2D204F3D}" srcOrd="5" destOrd="0" presId="urn:microsoft.com/office/officeart/2008/layout/LinedList"/>
    <dgm:cxn modelId="{D1146C27-FDC4-46BB-8EB8-8D5577C8805D}" type="presParOf" srcId="{9E499DBF-6E6C-450A-90EF-7CBE2D204F3D}" destId="{064C8291-BC7C-4F11-BFE4-1E1EFA74EEDF}" srcOrd="0" destOrd="0" presId="urn:microsoft.com/office/officeart/2008/layout/LinedList"/>
    <dgm:cxn modelId="{AE213F8B-A731-465E-8E3C-9E0BB502B806}" type="presParOf" srcId="{9E499DBF-6E6C-450A-90EF-7CBE2D204F3D}" destId="{2AB99F40-05C6-4E68-801E-25ABD285CA70}" srcOrd="1" destOrd="0" presId="urn:microsoft.com/office/officeart/2008/layout/LinedList"/>
    <dgm:cxn modelId="{F65190ED-42A6-4886-B5F3-D7C7878ED8E5}" type="presParOf" srcId="{7A790115-D47A-425B-91F5-E4BFC255D394}" destId="{38857CFA-D06E-4D09-811D-3A3624D0C529}" srcOrd="6" destOrd="0" presId="urn:microsoft.com/office/officeart/2008/layout/LinedList"/>
    <dgm:cxn modelId="{A54E4067-5BB5-46D3-905D-9778441EE784}" type="presParOf" srcId="{7A790115-D47A-425B-91F5-E4BFC255D394}" destId="{2AB68476-2AC8-4DA6-A505-5F9AE26A1276}" srcOrd="7" destOrd="0" presId="urn:microsoft.com/office/officeart/2008/layout/LinedList"/>
    <dgm:cxn modelId="{C5F6469C-8015-414C-B203-DABED2155A4B}" type="presParOf" srcId="{2AB68476-2AC8-4DA6-A505-5F9AE26A1276}" destId="{33EC50B0-75A6-43DC-951A-4B5B053BFD45}" srcOrd="0" destOrd="0" presId="urn:microsoft.com/office/officeart/2008/layout/LinedList"/>
    <dgm:cxn modelId="{0DE9D1D7-95E1-42A4-A7A4-B3876DFAFF34}" type="presParOf" srcId="{2AB68476-2AC8-4DA6-A505-5F9AE26A1276}" destId="{8946D196-C72D-406B-882D-CA6718F914BE}" srcOrd="1" destOrd="0" presId="urn:microsoft.com/office/officeart/2008/layout/LinedList"/>
    <dgm:cxn modelId="{34152488-3BFE-4929-935F-31E566A4382F}" type="presParOf" srcId="{7A790115-D47A-425B-91F5-E4BFC255D394}" destId="{546A1452-91F9-4735-961C-503EA0099B81}" srcOrd="8" destOrd="0" presId="urn:microsoft.com/office/officeart/2008/layout/LinedList"/>
    <dgm:cxn modelId="{33BAE637-46F1-4810-BA15-00A3A4FF59B8}" type="presParOf" srcId="{7A790115-D47A-425B-91F5-E4BFC255D394}" destId="{FFDED5E8-A976-435B-BA43-75F1BEF6D480}" srcOrd="9" destOrd="0" presId="urn:microsoft.com/office/officeart/2008/layout/LinedList"/>
    <dgm:cxn modelId="{901AD49E-05BB-49E2-9A3F-74B4C911B627}" type="presParOf" srcId="{FFDED5E8-A976-435B-BA43-75F1BEF6D480}" destId="{53149C6B-D738-498F-AD54-6B2A3A2DE630}" srcOrd="0" destOrd="0" presId="urn:microsoft.com/office/officeart/2008/layout/LinedList"/>
    <dgm:cxn modelId="{AFB0BBAA-51F7-4290-B19E-3D86AB9B4D98}" type="presParOf" srcId="{FFDED5E8-A976-435B-BA43-75F1BEF6D480}" destId="{5E0B3BE6-F86E-4A66-9912-9791D1ED75FD}" srcOrd="1" destOrd="0" presId="urn:microsoft.com/office/officeart/2008/layout/LinedList"/>
    <dgm:cxn modelId="{5CFF2A56-6BA2-4F61-9AAF-DA1904DA25D8}" type="presParOf" srcId="{7A790115-D47A-425B-91F5-E4BFC255D394}" destId="{9A5A914A-F638-44AC-99B4-0C5C9CE0CDAB}" srcOrd="10" destOrd="0" presId="urn:microsoft.com/office/officeart/2008/layout/LinedList"/>
    <dgm:cxn modelId="{903258E1-2412-428F-BDA9-1D9819BDFB63}" type="presParOf" srcId="{7A790115-D47A-425B-91F5-E4BFC255D394}" destId="{61894A91-E38B-4278-B6FA-690162753951}" srcOrd="11" destOrd="0" presId="urn:microsoft.com/office/officeart/2008/layout/LinedList"/>
    <dgm:cxn modelId="{BB451E69-6B0A-452E-980B-F0D670AFAE54}" type="presParOf" srcId="{61894A91-E38B-4278-B6FA-690162753951}" destId="{54AECF4D-8237-4225-B84F-8AB8D041DD72}" srcOrd="0" destOrd="0" presId="urn:microsoft.com/office/officeart/2008/layout/LinedList"/>
    <dgm:cxn modelId="{C0C4DD5E-C440-4D7E-9F92-A288148183FA}" type="presParOf" srcId="{61894A91-E38B-4278-B6FA-690162753951}" destId="{EC12F7CB-A015-4153-801D-193816671E5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E65E74C-9511-4631-B16E-E94C1451A98F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E2EBE7E-B18C-42FA-824C-45A3A50412DE}">
      <dgm:prSet/>
      <dgm:spPr/>
      <dgm:t>
        <a:bodyPr/>
        <a:lstStyle/>
        <a:p>
          <a:r>
            <a:rPr lang="en-US" baseline="0" dirty="0"/>
            <a:t>Almost 1,200 unsheltered residents (2019 Census Tract)</a:t>
          </a:r>
          <a:endParaRPr lang="en-US" dirty="0"/>
        </a:p>
      </dgm:t>
    </dgm:pt>
    <dgm:pt modelId="{55F6D728-319C-48D7-8A93-5458E9D0F801}" type="parTrans" cxnId="{584C0E60-EDCE-4949-924B-EA5DE65E85F3}">
      <dgm:prSet/>
      <dgm:spPr/>
      <dgm:t>
        <a:bodyPr/>
        <a:lstStyle/>
        <a:p>
          <a:endParaRPr lang="en-US"/>
        </a:p>
      </dgm:t>
    </dgm:pt>
    <dgm:pt modelId="{897C72CB-0B71-449C-8A98-01D07BF63239}" type="sibTrans" cxnId="{584C0E60-EDCE-4949-924B-EA5DE65E85F3}">
      <dgm:prSet/>
      <dgm:spPr/>
      <dgm:t>
        <a:bodyPr/>
        <a:lstStyle/>
        <a:p>
          <a:endParaRPr lang="en-US"/>
        </a:p>
      </dgm:t>
    </dgm:pt>
    <dgm:pt modelId="{A94B638C-42D0-4C9E-BB4D-5CC78ECA9080}">
      <dgm:prSet/>
      <dgm:spPr/>
      <dgm:t>
        <a:bodyPr/>
        <a:lstStyle/>
        <a:p>
          <a:r>
            <a:rPr lang="en-US" baseline="0" dirty="0"/>
            <a:t>SORT: 1 FT Community Development Analyst &amp; 4 PT Outreach Assistants</a:t>
          </a:r>
          <a:endParaRPr lang="en-US" dirty="0"/>
        </a:p>
      </dgm:t>
    </dgm:pt>
    <dgm:pt modelId="{A5C2D810-DB5A-4255-9409-5228C59B9D3A}" type="parTrans" cxnId="{4E4E98D6-7C33-423C-9FE0-96CA9D3EF1B4}">
      <dgm:prSet/>
      <dgm:spPr/>
      <dgm:t>
        <a:bodyPr/>
        <a:lstStyle/>
        <a:p>
          <a:endParaRPr lang="en-US"/>
        </a:p>
      </dgm:t>
    </dgm:pt>
    <dgm:pt modelId="{5457A9DB-E123-4E19-A6FC-955F40861501}" type="sibTrans" cxnId="{4E4E98D6-7C33-423C-9FE0-96CA9D3EF1B4}">
      <dgm:prSet/>
      <dgm:spPr/>
      <dgm:t>
        <a:bodyPr/>
        <a:lstStyle/>
        <a:p>
          <a:endParaRPr lang="en-US"/>
        </a:p>
      </dgm:t>
    </dgm:pt>
    <dgm:pt modelId="{26C1BDB0-AFF1-4BF6-B964-0CCD084BDED8}">
      <dgm:prSet/>
      <dgm:spPr/>
      <dgm:t>
        <a:bodyPr/>
        <a:lstStyle/>
        <a:p>
          <a:r>
            <a:rPr lang="en-US" baseline="0" dirty="0"/>
            <a:t>50-100 monthly donations of raincoats, hygiene items, thermal underwear</a:t>
          </a:r>
          <a:endParaRPr lang="en-US" dirty="0"/>
        </a:p>
      </dgm:t>
    </dgm:pt>
    <dgm:pt modelId="{B33A2DBF-0BE7-446B-A61A-A83956CDBEBB}" type="parTrans" cxnId="{AC58665C-D9AE-404C-ACCE-7753FE40A903}">
      <dgm:prSet/>
      <dgm:spPr/>
      <dgm:t>
        <a:bodyPr/>
        <a:lstStyle/>
        <a:p>
          <a:endParaRPr lang="en-US"/>
        </a:p>
      </dgm:t>
    </dgm:pt>
    <dgm:pt modelId="{4FE9AD43-0BFE-447F-886E-86595A21EC63}" type="sibTrans" cxnId="{AC58665C-D9AE-404C-ACCE-7753FE40A903}">
      <dgm:prSet/>
      <dgm:spPr/>
      <dgm:t>
        <a:bodyPr/>
        <a:lstStyle/>
        <a:p>
          <a:endParaRPr lang="en-US"/>
        </a:p>
      </dgm:t>
    </dgm:pt>
    <dgm:pt modelId="{4D9719B1-9887-4259-9B8E-EBD4172BE654}">
      <dgm:prSet/>
      <dgm:spPr/>
      <dgm:t>
        <a:bodyPr/>
        <a:lstStyle/>
        <a:p>
          <a:r>
            <a:rPr lang="en-US" baseline="0" dirty="0"/>
            <a:t>Over 500 hygiene items purchased &amp; distributed</a:t>
          </a:r>
          <a:endParaRPr lang="en-US" dirty="0"/>
        </a:p>
      </dgm:t>
    </dgm:pt>
    <dgm:pt modelId="{4C642D78-D603-4F5A-B55F-C56B64FB4435}" type="parTrans" cxnId="{84CEA947-A1CC-4C18-B819-C8271C18F426}">
      <dgm:prSet/>
      <dgm:spPr/>
      <dgm:t>
        <a:bodyPr/>
        <a:lstStyle/>
        <a:p>
          <a:endParaRPr lang="en-US"/>
        </a:p>
      </dgm:t>
    </dgm:pt>
    <dgm:pt modelId="{5B644C29-14EA-465C-9B38-329107634667}" type="sibTrans" cxnId="{84CEA947-A1CC-4C18-B819-C8271C18F426}">
      <dgm:prSet/>
      <dgm:spPr/>
      <dgm:t>
        <a:bodyPr/>
        <a:lstStyle/>
        <a:p>
          <a:endParaRPr lang="en-US"/>
        </a:p>
      </dgm:t>
    </dgm:pt>
    <dgm:pt modelId="{9384A263-643E-498F-8DA5-9C8A6C61A137}">
      <dgm:prSet/>
      <dgm:spPr/>
      <dgm:t>
        <a:bodyPr/>
        <a:lstStyle/>
        <a:p>
          <a:r>
            <a:rPr lang="en-US" baseline="0" dirty="0"/>
            <a:t>Over 40,000 meals distributed</a:t>
          </a:r>
          <a:endParaRPr lang="en-US" dirty="0"/>
        </a:p>
      </dgm:t>
    </dgm:pt>
    <dgm:pt modelId="{2F23E2A3-31BD-4326-87E8-313E584EFCA8}" type="parTrans" cxnId="{0467E10C-67E2-4E54-B0B8-979A7CD4682C}">
      <dgm:prSet/>
      <dgm:spPr/>
      <dgm:t>
        <a:bodyPr/>
        <a:lstStyle/>
        <a:p>
          <a:endParaRPr lang="en-US"/>
        </a:p>
      </dgm:t>
    </dgm:pt>
    <dgm:pt modelId="{AA2B5C75-423F-4E89-A6E8-56CD7E1FE45F}" type="sibTrans" cxnId="{0467E10C-67E2-4E54-B0B8-979A7CD4682C}">
      <dgm:prSet/>
      <dgm:spPr/>
      <dgm:t>
        <a:bodyPr/>
        <a:lstStyle/>
        <a:p>
          <a:endParaRPr lang="en-US"/>
        </a:p>
      </dgm:t>
    </dgm:pt>
    <dgm:pt modelId="{3F003882-BD61-4BB2-AA73-8F479CE50C91}">
      <dgm:prSet/>
      <dgm:spPr/>
      <dgm:t>
        <a:bodyPr/>
        <a:lstStyle/>
        <a:p>
          <a:r>
            <a:rPr lang="en-US" baseline="0"/>
            <a:t>Over 10,000 pieces of PPE</a:t>
          </a:r>
          <a:endParaRPr lang="en-US" dirty="0"/>
        </a:p>
      </dgm:t>
    </dgm:pt>
    <dgm:pt modelId="{029EA26D-C29B-4F6A-9DEB-D7EED9520649}" type="parTrans" cxnId="{45022F17-F5C7-4AAC-B4C4-00F237DEE9EF}">
      <dgm:prSet/>
      <dgm:spPr/>
      <dgm:t>
        <a:bodyPr/>
        <a:lstStyle/>
        <a:p>
          <a:endParaRPr lang="en-US"/>
        </a:p>
      </dgm:t>
    </dgm:pt>
    <dgm:pt modelId="{A46BDC8C-774F-4831-9C1E-0BC66444C4D2}" type="sibTrans" cxnId="{45022F17-F5C7-4AAC-B4C4-00F237DEE9EF}">
      <dgm:prSet/>
      <dgm:spPr/>
      <dgm:t>
        <a:bodyPr/>
        <a:lstStyle/>
        <a:p>
          <a:endParaRPr lang="en-US"/>
        </a:p>
      </dgm:t>
    </dgm:pt>
    <dgm:pt modelId="{8CC6548D-BF1F-4BEE-927C-81DAD10ED97C}" type="pres">
      <dgm:prSet presAssocID="{0E65E74C-9511-4631-B16E-E94C1451A98F}" presName="linear" presStyleCnt="0">
        <dgm:presLayoutVars>
          <dgm:animLvl val="lvl"/>
          <dgm:resizeHandles val="exact"/>
        </dgm:presLayoutVars>
      </dgm:prSet>
      <dgm:spPr/>
    </dgm:pt>
    <dgm:pt modelId="{9AD14CCB-3918-4127-B499-CA596AE04CC4}" type="pres">
      <dgm:prSet presAssocID="{7E2EBE7E-B18C-42FA-824C-45A3A50412DE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FEE3B711-7D9C-4412-B5A4-0B8682902190}" type="pres">
      <dgm:prSet presAssocID="{897C72CB-0B71-449C-8A98-01D07BF63239}" presName="spacer" presStyleCnt="0"/>
      <dgm:spPr/>
    </dgm:pt>
    <dgm:pt modelId="{A858E518-B052-4DFB-B651-BD32C8CEB56B}" type="pres">
      <dgm:prSet presAssocID="{A94B638C-42D0-4C9E-BB4D-5CC78ECA9080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53C5EC31-F4CA-42F2-B0D7-E7D0B5D37635}" type="pres">
      <dgm:prSet presAssocID="{5457A9DB-E123-4E19-A6FC-955F40861501}" presName="spacer" presStyleCnt="0"/>
      <dgm:spPr/>
    </dgm:pt>
    <dgm:pt modelId="{69AB06AF-DAED-47DA-A3C0-DB26AD906DF1}" type="pres">
      <dgm:prSet presAssocID="{26C1BDB0-AFF1-4BF6-B964-0CCD084BDED8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2EE9ADC3-9217-47C2-B8B1-A7ACEA705342}" type="pres">
      <dgm:prSet presAssocID="{4FE9AD43-0BFE-447F-886E-86595A21EC63}" presName="spacer" presStyleCnt="0"/>
      <dgm:spPr/>
    </dgm:pt>
    <dgm:pt modelId="{A1542C32-03D6-4583-9D10-2266FCC136FB}" type="pres">
      <dgm:prSet presAssocID="{4D9719B1-9887-4259-9B8E-EBD4172BE654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E80CAE55-98D5-4A0C-9109-A6E671D01DF5}" type="pres">
      <dgm:prSet presAssocID="{5B644C29-14EA-465C-9B38-329107634667}" presName="spacer" presStyleCnt="0"/>
      <dgm:spPr/>
    </dgm:pt>
    <dgm:pt modelId="{9665DBF0-22AF-486C-955C-ED49D8A997FC}" type="pres">
      <dgm:prSet presAssocID="{3F003882-BD61-4BB2-AA73-8F479CE50C91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607CAD66-2F18-4F7D-9B6B-8E08C17E59A0}" type="pres">
      <dgm:prSet presAssocID="{A46BDC8C-774F-4831-9C1E-0BC66444C4D2}" presName="spacer" presStyleCnt="0"/>
      <dgm:spPr/>
    </dgm:pt>
    <dgm:pt modelId="{F8F2C9D9-D130-42CB-A562-3DFF2E6DE290}" type="pres">
      <dgm:prSet presAssocID="{9384A263-643E-498F-8DA5-9C8A6C61A137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3AF8090B-49BC-4A50-B41E-8AB76F12C627}" type="presOf" srcId="{A94B638C-42D0-4C9E-BB4D-5CC78ECA9080}" destId="{A858E518-B052-4DFB-B651-BD32C8CEB56B}" srcOrd="0" destOrd="0" presId="urn:microsoft.com/office/officeart/2005/8/layout/vList2"/>
    <dgm:cxn modelId="{0467E10C-67E2-4E54-B0B8-979A7CD4682C}" srcId="{0E65E74C-9511-4631-B16E-E94C1451A98F}" destId="{9384A263-643E-498F-8DA5-9C8A6C61A137}" srcOrd="5" destOrd="0" parTransId="{2F23E2A3-31BD-4326-87E8-313E584EFCA8}" sibTransId="{AA2B5C75-423F-4E89-A6E8-56CD7E1FE45F}"/>
    <dgm:cxn modelId="{45022F17-F5C7-4AAC-B4C4-00F237DEE9EF}" srcId="{0E65E74C-9511-4631-B16E-E94C1451A98F}" destId="{3F003882-BD61-4BB2-AA73-8F479CE50C91}" srcOrd="4" destOrd="0" parTransId="{029EA26D-C29B-4F6A-9DEB-D7EED9520649}" sibTransId="{A46BDC8C-774F-4831-9C1E-0BC66444C4D2}"/>
    <dgm:cxn modelId="{AC58665C-D9AE-404C-ACCE-7753FE40A903}" srcId="{0E65E74C-9511-4631-B16E-E94C1451A98F}" destId="{26C1BDB0-AFF1-4BF6-B964-0CCD084BDED8}" srcOrd="2" destOrd="0" parTransId="{B33A2DBF-0BE7-446B-A61A-A83956CDBEBB}" sibTransId="{4FE9AD43-0BFE-447F-886E-86595A21EC63}"/>
    <dgm:cxn modelId="{584C0E60-EDCE-4949-924B-EA5DE65E85F3}" srcId="{0E65E74C-9511-4631-B16E-E94C1451A98F}" destId="{7E2EBE7E-B18C-42FA-824C-45A3A50412DE}" srcOrd="0" destOrd="0" parTransId="{55F6D728-319C-48D7-8A93-5458E9D0F801}" sibTransId="{897C72CB-0B71-449C-8A98-01D07BF63239}"/>
    <dgm:cxn modelId="{84CEA947-A1CC-4C18-B819-C8271C18F426}" srcId="{0E65E74C-9511-4631-B16E-E94C1451A98F}" destId="{4D9719B1-9887-4259-9B8E-EBD4172BE654}" srcOrd="3" destOrd="0" parTransId="{4C642D78-D603-4F5A-B55F-C56B64FB4435}" sibTransId="{5B644C29-14EA-465C-9B38-329107634667}"/>
    <dgm:cxn modelId="{97604452-7878-4401-B9A5-77E9E55F4076}" type="presOf" srcId="{26C1BDB0-AFF1-4BF6-B964-0CCD084BDED8}" destId="{69AB06AF-DAED-47DA-A3C0-DB26AD906DF1}" srcOrd="0" destOrd="0" presId="urn:microsoft.com/office/officeart/2005/8/layout/vList2"/>
    <dgm:cxn modelId="{27AD5657-9F98-4FA9-A798-5BA4C02C0682}" type="presOf" srcId="{0E65E74C-9511-4631-B16E-E94C1451A98F}" destId="{8CC6548D-BF1F-4BEE-927C-81DAD10ED97C}" srcOrd="0" destOrd="0" presId="urn:microsoft.com/office/officeart/2005/8/layout/vList2"/>
    <dgm:cxn modelId="{ED585B99-6E7A-463D-88A5-4C480D5EE03D}" type="presOf" srcId="{7E2EBE7E-B18C-42FA-824C-45A3A50412DE}" destId="{9AD14CCB-3918-4127-B499-CA596AE04CC4}" srcOrd="0" destOrd="0" presId="urn:microsoft.com/office/officeart/2005/8/layout/vList2"/>
    <dgm:cxn modelId="{B2F3A3BC-0190-4986-8453-68AEB6F44F92}" type="presOf" srcId="{9384A263-643E-498F-8DA5-9C8A6C61A137}" destId="{F8F2C9D9-D130-42CB-A562-3DFF2E6DE290}" srcOrd="0" destOrd="0" presId="urn:microsoft.com/office/officeart/2005/8/layout/vList2"/>
    <dgm:cxn modelId="{4E4E98D6-7C33-423C-9FE0-96CA9D3EF1B4}" srcId="{0E65E74C-9511-4631-B16E-E94C1451A98F}" destId="{A94B638C-42D0-4C9E-BB4D-5CC78ECA9080}" srcOrd="1" destOrd="0" parTransId="{A5C2D810-DB5A-4255-9409-5228C59B9D3A}" sibTransId="{5457A9DB-E123-4E19-A6FC-955F40861501}"/>
    <dgm:cxn modelId="{469EF5E1-A429-49C1-B2DB-F70FDA793E65}" type="presOf" srcId="{4D9719B1-9887-4259-9B8E-EBD4172BE654}" destId="{A1542C32-03D6-4583-9D10-2266FCC136FB}" srcOrd="0" destOrd="0" presId="urn:microsoft.com/office/officeart/2005/8/layout/vList2"/>
    <dgm:cxn modelId="{FFD1A9F1-3EFF-4C50-93A3-EFCE6B7E4F47}" type="presOf" srcId="{3F003882-BD61-4BB2-AA73-8F479CE50C91}" destId="{9665DBF0-22AF-486C-955C-ED49D8A997FC}" srcOrd="0" destOrd="0" presId="urn:microsoft.com/office/officeart/2005/8/layout/vList2"/>
    <dgm:cxn modelId="{2EF720AE-8F3C-48FB-8F03-319834BF9228}" type="presParOf" srcId="{8CC6548D-BF1F-4BEE-927C-81DAD10ED97C}" destId="{9AD14CCB-3918-4127-B499-CA596AE04CC4}" srcOrd="0" destOrd="0" presId="urn:microsoft.com/office/officeart/2005/8/layout/vList2"/>
    <dgm:cxn modelId="{FD86516F-A440-4BC0-8704-D834120D09BA}" type="presParOf" srcId="{8CC6548D-BF1F-4BEE-927C-81DAD10ED97C}" destId="{FEE3B711-7D9C-4412-B5A4-0B8682902190}" srcOrd="1" destOrd="0" presId="urn:microsoft.com/office/officeart/2005/8/layout/vList2"/>
    <dgm:cxn modelId="{7F923579-4565-4D4E-9A0D-2139BC2C388D}" type="presParOf" srcId="{8CC6548D-BF1F-4BEE-927C-81DAD10ED97C}" destId="{A858E518-B052-4DFB-B651-BD32C8CEB56B}" srcOrd="2" destOrd="0" presId="urn:microsoft.com/office/officeart/2005/8/layout/vList2"/>
    <dgm:cxn modelId="{B2C0BD73-10F3-4B05-92D6-89113A83164F}" type="presParOf" srcId="{8CC6548D-BF1F-4BEE-927C-81DAD10ED97C}" destId="{53C5EC31-F4CA-42F2-B0D7-E7D0B5D37635}" srcOrd="3" destOrd="0" presId="urn:microsoft.com/office/officeart/2005/8/layout/vList2"/>
    <dgm:cxn modelId="{3B6D3227-4E2A-4552-AFEF-8DECDE5A03BA}" type="presParOf" srcId="{8CC6548D-BF1F-4BEE-927C-81DAD10ED97C}" destId="{69AB06AF-DAED-47DA-A3C0-DB26AD906DF1}" srcOrd="4" destOrd="0" presId="urn:microsoft.com/office/officeart/2005/8/layout/vList2"/>
    <dgm:cxn modelId="{D35907AD-AE58-4417-A4DB-EEED5C38F26D}" type="presParOf" srcId="{8CC6548D-BF1F-4BEE-927C-81DAD10ED97C}" destId="{2EE9ADC3-9217-47C2-B8B1-A7ACEA705342}" srcOrd="5" destOrd="0" presId="urn:microsoft.com/office/officeart/2005/8/layout/vList2"/>
    <dgm:cxn modelId="{72573CF1-E698-46A4-9F20-F8156B057929}" type="presParOf" srcId="{8CC6548D-BF1F-4BEE-927C-81DAD10ED97C}" destId="{A1542C32-03D6-4583-9D10-2266FCC136FB}" srcOrd="6" destOrd="0" presId="urn:microsoft.com/office/officeart/2005/8/layout/vList2"/>
    <dgm:cxn modelId="{8C2144AF-5A51-4F3A-A528-A2ECA4901B37}" type="presParOf" srcId="{8CC6548D-BF1F-4BEE-927C-81DAD10ED97C}" destId="{E80CAE55-98D5-4A0C-9109-A6E671D01DF5}" srcOrd="7" destOrd="0" presId="urn:microsoft.com/office/officeart/2005/8/layout/vList2"/>
    <dgm:cxn modelId="{4D4F77FF-5C93-4470-9C69-DF4481446995}" type="presParOf" srcId="{8CC6548D-BF1F-4BEE-927C-81DAD10ED97C}" destId="{9665DBF0-22AF-486C-955C-ED49D8A997FC}" srcOrd="8" destOrd="0" presId="urn:microsoft.com/office/officeart/2005/8/layout/vList2"/>
    <dgm:cxn modelId="{7FB262CB-44E3-4414-9ED2-975F34E20097}" type="presParOf" srcId="{8CC6548D-BF1F-4BEE-927C-81DAD10ED97C}" destId="{607CAD66-2F18-4F7D-9B6B-8E08C17E59A0}" srcOrd="9" destOrd="0" presId="urn:microsoft.com/office/officeart/2005/8/layout/vList2"/>
    <dgm:cxn modelId="{1359C1CA-E9B8-4D3C-8C86-3FD5497A42A7}" type="presParOf" srcId="{8CC6548D-BF1F-4BEE-927C-81DAD10ED97C}" destId="{F8F2C9D9-D130-42CB-A562-3DFF2E6DE290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E82938E-CEB6-4EFE-B3B2-2F4B719D61A8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F64A985A-2AA1-4455-8867-0AEC3C8F54B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aseline="0" dirty="0"/>
            <a:t>Collaboration with Partners </a:t>
          </a:r>
          <a:endParaRPr lang="en-US" dirty="0"/>
        </a:p>
      </dgm:t>
    </dgm:pt>
    <dgm:pt modelId="{444BE265-1DAA-4381-B32A-5BA0F2343E44}" type="parTrans" cxnId="{321C7CEF-1F71-4A0C-B232-BDFD939A3392}">
      <dgm:prSet/>
      <dgm:spPr/>
      <dgm:t>
        <a:bodyPr/>
        <a:lstStyle/>
        <a:p>
          <a:endParaRPr lang="en-US"/>
        </a:p>
      </dgm:t>
    </dgm:pt>
    <dgm:pt modelId="{C18577A0-0BA3-4283-99AA-0406F22CEFC1}" type="sibTrans" cxnId="{321C7CEF-1F71-4A0C-B232-BDFD939A3392}">
      <dgm:prSet/>
      <dgm:spPr/>
      <dgm:t>
        <a:bodyPr/>
        <a:lstStyle/>
        <a:p>
          <a:endParaRPr lang="en-US"/>
        </a:p>
      </dgm:t>
    </dgm:pt>
    <dgm:pt modelId="{154B8CE7-B5A0-4E49-BEE7-DBE56951BF9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aseline="0" dirty="0"/>
            <a:t>Community-Level Discussions to Identify Needs &amp; Goals</a:t>
          </a:r>
          <a:endParaRPr lang="en-US" dirty="0"/>
        </a:p>
      </dgm:t>
    </dgm:pt>
    <dgm:pt modelId="{E448E8C1-6CFC-40EF-8814-F2A07C041618}" type="parTrans" cxnId="{FD0DD4E5-DA8E-4B10-B8FD-97CBE7593ADD}">
      <dgm:prSet/>
      <dgm:spPr/>
      <dgm:t>
        <a:bodyPr/>
        <a:lstStyle/>
        <a:p>
          <a:endParaRPr lang="en-US"/>
        </a:p>
      </dgm:t>
    </dgm:pt>
    <dgm:pt modelId="{38A56FE3-2CF8-4893-8C45-EE1ED8992FDC}" type="sibTrans" cxnId="{FD0DD4E5-DA8E-4B10-B8FD-97CBE7593ADD}">
      <dgm:prSet/>
      <dgm:spPr/>
      <dgm:t>
        <a:bodyPr/>
        <a:lstStyle/>
        <a:p>
          <a:endParaRPr lang="en-US"/>
        </a:p>
      </dgm:t>
    </dgm:pt>
    <dgm:pt modelId="{D40C24C4-B9C4-4F2E-9FC0-4B85297B38C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aseline="0" dirty="0"/>
            <a:t>Connection to Services &amp; Resources</a:t>
          </a:r>
          <a:endParaRPr lang="en-US" dirty="0"/>
        </a:p>
      </dgm:t>
    </dgm:pt>
    <dgm:pt modelId="{A23995DF-5251-4FC7-9477-2A62DE6B3CFB}" type="parTrans" cxnId="{B8EAA867-41A2-41E1-80A3-645B4AACCF90}">
      <dgm:prSet/>
      <dgm:spPr/>
      <dgm:t>
        <a:bodyPr/>
        <a:lstStyle/>
        <a:p>
          <a:endParaRPr lang="en-US"/>
        </a:p>
      </dgm:t>
    </dgm:pt>
    <dgm:pt modelId="{F9F17AA1-F1BA-446D-A6DD-510161695AFD}" type="sibTrans" cxnId="{B8EAA867-41A2-41E1-80A3-645B4AACCF90}">
      <dgm:prSet/>
      <dgm:spPr/>
      <dgm:t>
        <a:bodyPr/>
        <a:lstStyle/>
        <a:p>
          <a:endParaRPr lang="en-US"/>
        </a:p>
      </dgm:t>
    </dgm:pt>
    <dgm:pt modelId="{97EC900D-B397-4C64-852F-D5FDFD28D94F}" type="pres">
      <dgm:prSet presAssocID="{3E82938E-CEB6-4EFE-B3B2-2F4B719D61A8}" presName="root" presStyleCnt="0">
        <dgm:presLayoutVars>
          <dgm:dir/>
          <dgm:resizeHandles val="exact"/>
        </dgm:presLayoutVars>
      </dgm:prSet>
      <dgm:spPr/>
    </dgm:pt>
    <dgm:pt modelId="{8BC61854-14CE-4EFF-B2C4-2C842BE5EDF3}" type="pres">
      <dgm:prSet presAssocID="{F64A985A-2AA1-4455-8867-0AEC3C8F54BC}" presName="compNode" presStyleCnt="0"/>
      <dgm:spPr/>
    </dgm:pt>
    <dgm:pt modelId="{000818E4-2F4D-43D6-B40E-A953A2A6E22E}" type="pres">
      <dgm:prSet presAssocID="{F64A985A-2AA1-4455-8867-0AEC3C8F54BC}" presName="bgRect" presStyleLbl="bgShp" presStyleIdx="0" presStyleCnt="3"/>
      <dgm:spPr/>
    </dgm:pt>
    <dgm:pt modelId="{D3BADB00-28E4-460B-A97A-3828D66512BC}" type="pres">
      <dgm:prSet presAssocID="{F64A985A-2AA1-4455-8867-0AEC3C8F54BC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 brainstorm with solid fill"/>
        </a:ext>
      </dgm:extLst>
    </dgm:pt>
    <dgm:pt modelId="{3B73D734-00A1-4BA3-AE29-01F8E3076600}" type="pres">
      <dgm:prSet presAssocID="{F64A985A-2AA1-4455-8867-0AEC3C8F54BC}" presName="spaceRect" presStyleCnt="0"/>
      <dgm:spPr/>
    </dgm:pt>
    <dgm:pt modelId="{C3868CD1-0F39-4D1D-937D-0CE8564F7189}" type="pres">
      <dgm:prSet presAssocID="{F64A985A-2AA1-4455-8867-0AEC3C8F54BC}" presName="parTx" presStyleLbl="revTx" presStyleIdx="0" presStyleCnt="3">
        <dgm:presLayoutVars>
          <dgm:chMax val="0"/>
          <dgm:chPref val="0"/>
        </dgm:presLayoutVars>
      </dgm:prSet>
      <dgm:spPr/>
    </dgm:pt>
    <dgm:pt modelId="{E340DFF6-0C18-4D21-91B9-56FD6CE576F9}" type="pres">
      <dgm:prSet presAssocID="{C18577A0-0BA3-4283-99AA-0406F22CEFC1}" presName="sibTrans" presStyleCnt="0"/>
      <dgm:spPr/>
    </dgm:pt>
    <dgm:pt modelId="{5900EB64-7E1D-4513-93C8-87729EBD4EC6}" type="pres">
      <dgm:prSet presAssocID="{154B8CE7-B5A0-4E49-BEE7-DBE56951BF9C}" presName="compNode" presStyleCnt="0"/>
      <dgm:spPr/>
    </dgm:pt>
    <dgm:pt modelId="{CB65299F-4494-47F2-92CF-DA527F7474D7}" type="pres">
      <dgm:prSet presAssocID="{154B8CE7-B5A0-4E49-BEE7-DBE56951BF9C}" presName="bgRect" presStyleLbl="bgShp" presStyleIdx="1" presStyleCnt="3"/>
      <dgm:spPr/>
    </dgm:pt>
    <dgm:pt modelId="{46627D2B-370B-4486-A64B-F0A783748C2B}" type="pres">
      <dgm:prSet presAssocID="{154B8CE7-B5A0-4E49-BEE7-DBE56951BF9C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st with solid fill"/>
        </a:ext>
      </dgm:extLst>
    </dgm:pt>
    <dgm:pt modelId="{14084A9E-D8B2-4DF2-A083-E0E0CDBCDCC8}" type="pres">
      <dgm:prSet presAssocID="{154B8CE7-B5A0-4E49-BEE7-DBE56951BF9C}" presName="spaceRect" presStyleCnt="0"/>
      <dgm:spPr/>
    </dgm:pt>
    <dgm:pt modelId="{276F8793-810D-4526-AF0A-9F87D3DCC002}" type="pres">
      <dgm:prSet presAssocID="{154B8CE7-B5A0-4E49-BEE7-DBE56951BF9C}" presName="parTx" presStyleLbl="revTx" presStyleIdx="1" presStyleCnt="3">
        <dgm:presLayoutVars>
          <dgm:chMax val="0"/>
          <dgm:chPref val="0"/>
        </dgm:presLayoutVars>
      </dgm:prSet>
      <dgm:spPr/>
    </dgm:pt>
    <dgm:pt modelId="{C8C3B2BB-2793-4E0E-9AF9-EB3B0C370550}" type="pres">
      <dgm:prSet presAssocID="{38A56FE3-2CF8-4893-8C45-EE1ED8992FDC}" presName="sibTrans" presStyleCnt="0"/>
      <dgm:spPr/>
    </dgm:pt>
    <dgm:pt modelId="{EB3D4C93-9A09-47F7-9848-4E4E82066489}" type="pres">
      <dgm:prSet presAssocID="{D40C24C4-B9C4-4F2E-9FC0-4B85297B38CB}" presName="compNode" presStyleCnt="0"/>
      <dgm:spPr/>
    </dgm:pt>
    <dgm:pt modelId="{84099754-225A-4A59-A3F1-23C24BF3C9E8}" type="pres">
      <dgm:prSet presAssocID="{D40C24C4-B9C4-4F2E-9FC0-4B85297B38CB}" presName="bgRect" presStyleLbl="bgShp" presStyleIdx="2" presStyleCnt="3"/>
      <dgm:spPr/>
    </dgm:pt>
    <dgm:pt modelId="{6B9146D0-CD2A-43C4-884D-065E755B1B5F}" type="pres">
      <dgm:prSet presAssocID="{D40C24C4-B9C4-4F2E-9FC0-4B85297B38CB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etwork"/>
        </a:ext>
      </dgm:extLst>
    </dgm:pt>
    <dgm:pt modelId="{DAB2E703-5E71-4CE8-A663-936255C1374D}" type="pres">
      <dgm:prSet presAssocID="{D40C24C4-B9C4-4F2E-9FC0-4B85297B38CB}" presName="spaceRect" presStyleCnt="0"/>
      <dgm:spPr/>
    </dgm:pt>
    <dgm:pt modelId="{4B8BC5B4-0703-4BB4-B051-0459A99D8E7C}" type="pres">
      <dgm:prSet presAssocID="{D40C24C4-B9C4-4F2E-9FC0-4B85297B38CB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0D115646-CC53-42E1-8E53-A363A73073D1}" type="presOf" srcId="{154B8CE7-B5A0-4E49-BEE7-DBE56951BF9C}" destId="{276F8793-810D-4526-AF0A-9F87D3DCC002}" srcOrd="0" destOrd="0" presId="urn:microsoft.com/office/officeart/2018/2/layout/IconVerticalSolidList"/>
    <dgm:cxn modelId="{B8EAA867-41A2-41E1-80A3-645B4AACCF90}" srcId="{3E82938E-CEB6-4EFE-B3B2-2F4B719D61A8}" destId="{D40C24C4-B9C4-4F2E-9FC0-4B85297B38CB}" srcOrd="2" destOrd="0" parTransId="{A23995DF-5251-4FC7-9477-2A62DE6B3CFB}" sibTransId="{F9F17AA1-F1BA-446D-A6DD-510161695AFD}"/>
    <dgm:cxn modelId="{0181A96F-94D1-4374-A9B2-44A8A2564BA1}" type="presOf" srcId="{D40C24C4-B9C4-4F2E-9FC0-4B85297B38CB}" destId="{4B8BC5B4-0703-4BB4-B051-0459A99D8E7C}" srcOrd="0" destOrd="0" presId="urn:microsoft.com/office/officeart/2018/2/layout/IconVerticalSolidList"/>
    <dgm:cxn modelId="{6491019D-B44C-46DF-946C-8D105E1C8642}" type="presOf" srcId="{3E82938E-CEB6-4EFE-B3B2-2F4B719D61A8}" destId="{97EC900D-B397-4C64-852F-D5FDFD28D94F}" srcOrd="0" destOrd="0" presId="urn:microsoft.com/office/officeart/2018/2/layout/IconVerticalSolidList"/>
    <dgm:cxn modelId="{526CB0AA-FF94-43FC-9231-97704BB1C8A4}" type="presOf" srcId="{F64A985A-2AA1-4455-8867-0AEC3C8F54BC}" destId="{C3868CD1-0F39-4D1D-937D-0CE8564F7189}" srcOrd="0" destOrd="0" presId="urn:microsoft.com/office/officeart/2018/2/layout/IconVerticalSolidList"/>
    <dgm:cxn modelId="{FD0DD4E5-DA8E-4B10-B8FD-97CBE7593ADD}" srcId="{3E82938E-CEB6-4EFE-B3B2-2F4B719D61A8}" destId="{154B8CE7-B5A0-4E49-BEE7-DBE56951BF9C}" srcOrd="1" destOrd="0" parTransId="{E448E8C1-6CFC-40EF-8814-F2A07C041618}" sibTransId="{38A56FE3-2CF8-4893-8C45-EE1ED8992FDC}"/>
    <dgm:cxn modelId="{321C7CEF-1F71-4A0C-B232-BDFD939A3392}" srcId="{3E82938E-CEB6-4EFE-B3B2-2F4B719D61A8}" destId="{F64A985A-2AA1-4455-8867-0AEC3C8F54BC}" srcOrd="0" destOrd="0" parTransId="{444BE265-1DAA-4381-B32A-5BA0F2343E44}" sibTransId="{C18577A0-0BA3-4283-99AA-0406F22CEFC1}"/>
    <dgm:cxn modelId="{49CD7A74-0F4D-4ABC-A522-15886E72CBA2}" type="presParOf" srcId="{97EC900D-B397-4C64-852F-D5FDFD28D94F}" destId="{8BC61854-14CE-4EFF-B2C4-2C842BE5EDF3}" srcOrd="0" destOrd="0" presId="urn:microsoft.com/office/officeart/2018/2/layout/IconVerticalSolidList"/>
    <dgm:cxn modelId="{EBE174EE-A6C8-45C8-BC83-791B173E150E}" type="presParOf" srcId="{8BC61854-14CE-4EFF-B2C4-2C842BE5EDF3}" destId="{000818E4-2F4D-43D6-B40E-A953A2A6E22E}" srcOrd="0" destOrd="0" presId="urn:microsoft.com/office/officeart/2018/2/layout/IconVerticalSolidList"/>
    <dgm:cxn modelId="{EEBE270F-E8A3-4381-A820-29890D77937D}" type="presParOf" srcId="{8BC61854-14CE-4EFF-B2C4-2C842BE5EDF3}" destId="{D3BADB00-28E4-460B-A97A-3828D66512BC}" srcOrd="1" destOrd="0" presId="urn:microsoft.com/office/officeart/2018/2/layout/IconVerticalSolidList"/>
    <dgm:cxn modelId="{89B61F93-70CE-4B45-9F01-DDC52832EEA3}" type="presParOf" srcId="{8BC61854-14CE-4EFF-B2C4-2C842BE5EDF3}" destId="{3B73D734-00A1-4BA3-AE29-01F8E3076600}" srcOrd="2" destOrd="0" presId="urn:microsoft.com/office/officeart/2018/2/layout/IconVerticalSolidList"/>
    <dgm:cxn modelId="{900D0885-C999-4055-81E0-00E26C1E869F}" type="presParOf" srcId="{8BC61854-14CE-4EFF-B2C4-2C842BE5EDF3}" destId="{C3868CD1-0F39-4D1D-937D-0CE8564F7189}" srcOrd="3" destOrd="0" presId="urn:microsoft.com/office/officeart/2018/2/layout/IconVerticalSolidList"/>
    <dgm:cxn modelId="{0C52C101-EDF6-4E4A-86EB-C586557072D3}" type="presParOf" srcId="{97EC900D-B397-4C64-852F-D5FDFD28D94F}" destId="{E340DFF6-0C18-4D21-91B9-56FD6CE576F9}" srcOrd="1" destOrd="0" presId="urn:microsoft.com/office/officeart/2018/2/layout/IconVerticalSolidList"/>
    <dgm:cxn modelId="{1E49A968-AB37-421B-B8CA-5D6303AC63F0}" type="presParOf" srcId="{97EC900D-B397-4C64-852F-D5FDFD28D94F}" destId="{5900EB64-7E1D-4513-93C8-87729EBD4EC6}" srcOrd="2" destOrd="0" presId="urn:microsoft.com/office/officeart/2018/2/layout/IconVerticalSolidList"/>
    <dgm:cxn modelId="{74A091AE-F9FF-41B4-A5F6-74CBDB5A5A64}" type="presParOf" srcId="{5900EB64-7E1D-4513-93C8-87729EBD4EC6}" destId="{CB65299F-4494-47F2-92CF-DA527F7474D7}" srcOrd="0" destOrd="0" presId="urn:microsoft.com/office/officeart/2018/2/layout/IconVerticalSolidList"/>
    <dgm:cxn modelId="{42FC4614-8CF1-4EED-946D-B6DE34DF6280}" type="presParOf" srcId="{5900EB64-7E1D-4513-93C8-87729EBD4EC6}" destId="{46627D2B-370B-4486-A64B-F0A783748C2B}" srcOrd="1" destOrd="0" presId="urn:microsoft.com/office/officeart/2018/2/layout/IconVerticalSolidList"/>
    <dgm:cxn modelId="{95C260BB-4A22-4EC8-BCB4-61DFE6B64E85}" type="presParOf" srcId="{5900EB64-7E1D-4513-93C8-87729EBD4EC6}" destId="{14084A9E-D8B2-4DF2-A083-E0E0CDBCDCC8}" srcOrd="2" destOrd="0" presId="urn:microsoft.com/office/officeart/2018/2/layout/IconVerticalSolidList"/>
    <dgm:cxn modelId="{D0CEC7FE-E403-4D93-875A-7843B2BE74BF}" type="presParOf" srcId="{5900EB64-7E1D-4513-93C8-87729EBD4EC6}" destId="{276F8793-810D-4526-AF0A-9F87D3DCC002}" srcOrd="3" destOrd="0" presId="urn:microsoft.com/office/officeart/2018/2/layout/IconVerticalSolidList"/>
    <dgm:cxn modelId="{06351D12-A21A-48A3-BFF5-C3870F56F54A}" type="presParOf" srcId="{97EC900D-B397-4C64-852F-D5FDFD28D94F}" destId="{C8C3B2BB-2793-4E0E-9AF9-EB3B0C370550}" srcOrd="3" destOrd="0" presId="urn:microsoft.com/office/officeart/2018/2/layout/IconVerticalSolidList"/>
    <dgm:cxn modelId="{D688DED2-9C75-4080-9334-7EA73588ABF2}" type="presParOf" srcId="{97EC900D-B397-4C64-852F-D5FDFD28D94F}" destId="{EB3D4C93-9A09-47F7-9848-4E4E82066489}" srcOrd="4" destOrd="0" presId="urn:microsoft.com/office/officeart/2018/2/layout/IconVerticalSolidList"/>
    <dgm:cxn modelId="{8A8AF950-B1D3-44AB-9BAC-AF0E4C382BFE}" type="presParOf" srcId="{EB3D4C93-9A09-47F7-9848-4E4E82066489}" destId="{84099754-225A-4A59-A3F1-23C24BF3C9E8}" srcOrd="0" destOrd="0" presId="urn:microsoft.com/office/officeart/2018/2/layout/IconVerticalSolidList"/>
    <dgm:cxn modelId="{7B1C5D8D-BD78-4507-9B2B-4F9358B1C0F3}" type="presParOf" srcId="{EB3D4C93-9A09-47F7-9848-4E4E82066489}" destId="{6B9146D0-CD2A-43C4-884D-065E755B1B5F}" srcOrd="1" destOrd="0" presId="urn:microsoft.com/office/officeart/2018/2/layout/IconVerticalSolidList"/>
    <dgm:cxn modelId="{A425D15D-AA7C-44DB-AD3C-5E757C2131BE}" type="presParOf" srcId="{EB3D4C93-9A09-47F7-9848-4E4E82066489}" destId="{DAB2E703-5E71-4CE8-A663-936255C1374D}" srcOrd="2" destOrd="0" presId="urn:microsoft.com/office/officeart/2018/2/layout/IconVerticalSolidList"/>
    <dgm:cxn modelId="{5A4A74B8-683E-4129-9F6C-8C84F6F9630C}" type="presParOf" srcId="{EB3D4C93-9A09-47F7-9848-4E4E82066489}" destId="{4B8BC5B4-0703-4BB4-B051-0459A99D8E7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2C62575-4ED0-48E8-9509-FB5B0B0D982C}" type="doc">
      <dgm:prSet loTypeId="urn:microsoft.com/office/officeart/2016/7/layout/AccentHomeChevronProcess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F42CA1A-135A-452A-90E6-FD2BC5D53F0B}">
      <dgm:prSet/>
      <dgm:spPr/>
      <dgm:t>
        <a:bodyPr/>
        <a:lstStyle/>
        <a:p>
          <a:r>
            <a:rPr lang="en-US" dirty="0"/>
            <a:t>1 Mar.</a:t>
          </a:r>
        </a:p>
      </dgm:t>
    </dgm:pt>
    <dgm:pt modelId="{C0148010-E97C-4C24-AAE9-4551BE364A4C}" type="parTrans" cxnId="{8127F636-5234-4A45-AAEF-2182996EE532}">
      <dgm:prSet/>
      <dgm:spPr/>
      <dgm:t>
        <a:bodyPr/>
        <a:lstStyle/>
        <a:p>
          <a:endParaRPr lang="en-US"/>
        </a:p>
      </dgm:t>
    </dgm:pt>
    <dgm:pt modelId="{22FC3252-79BD-4C16-BF20-4B1A8BE4815E}" type="sibTrans" cxnId="{8127F636-5234-4A45-AAEF-2182996EE532}">
      <dgm:prSet/>
      <dgm:spPr/>
      <dgm:t>
        <a:bodyPr/>
        <a:lstStyle/>
        <a:p>
          <a:endParaRPr lang="en-US"/>
        </a:p>
      </dgm:t>
    </dgm:pt>
    <dgm:pt modelId="{CEEC866E-C66F-4943-9580-134C03148838}">
      <dgm:prSet/>
      <dgm:spPr/>
      <dgm:t>
        <a:bodyPr/>
        <a:lstStyle/>
        <a:p>
          <a:r>
            <a:rPr lang="en-US" dirty="0"/>
            <a:t>Alisal Creek from John St. To Elvee Dr.</a:t>
          </a:r>
        </a:p>
      </dgm:t>
    </dgm:pt>
    <dgm:pt modelId="{53E1E19A-7114-4F66-BFDC-89AA31CC1B0E}" type="parTrans" cxnId="{6BA481CB-B87E-4908-8F6A-17A20678B01C}">
      <dgm:prSet/>
      <dgm:spPr/>
      <dgm:t>
        <a:bodyPr/>
        <a:lstStyle/>
        <a:p>
          <a:endParaRPr lang="en-US"/>
        </a:p>
      </dgm:t>
    </dgm:pt>
    <dgm:pt modelId="{E0E2C66C-68DA-4C30-AC95-4A7E4531DAE3}" type="sibTrans" cxnId="{6BA481CB-B87E-4908-8F6A-17A20678B01C}">
      <dgm:prSet/>
      <dgm:spPr/>
      <dgm:t>
        <a:bodyPr/>
        <a:lstStyle/>
        <a:p>
          <a:endParaRPr lang="en-US"/>
        </a:p>
      </dgm:t>
    </dgm:pt>
    <dgm:pt modelId="{49D4BDFA-FFF5-413A-B1BA-35B2DC1A01D7}">
      <dgm:prSet/>
      <dgm:spPr/>
      <dgm:t>
        <a:bodyPr/>
        <a:lstStyle/>
        <a:p>
          <a:r>
            <a:rPr lang="en-US" dirty="0"/>
            <a:t>15 Mar. </a:t>
          </a:r>
        </a:p>
      </dgm:t>
    </dgm:pt>
    <dgm:pt modelId="{1F3246E6-5172-4099-AD91-03E7825FFD19}" type="parTrans" cxnId="{9D5F6B78-99A8-429D-BD27-E23076EC833B}">
      <dgm:prSet/>
      <dgm:spPr/>
      <dgm:t>
        <a:bodyPr/>
        <a:lstStyle/>
        <a:p>
          <a:endParaRPr lang="en-US"/>
        </a:p>
      </dgm:t>
    </dgm:pt>
    <dgm:pt modelId="{C1AD7834-3CD6-4C42-B7A5-4DDB939ADB04}" type="sibTrans" cxnId="{9D5F6B78-99A8-429D-BD27-E23076EC833B}">
      <dgm:prSet/>
      <dgm:spPr/>
      <dgm:t>
        <a:bodyPr/>
        <a:lstStyle/>
        <a:p>
          <a:endParaRPr lang="en-US"/>
        </a:p>
      </dgm:t>
    </dgm:pt>
    <dgm:pt modelId="{E88541DF-4870-40BC-A680-92C902D3C0DC}">
      <dgm:prSet/>
      <dgm:spPr/>
      <dgm:t>
        <a:bodyPr/>
        <a:lstStyle/>
        <a:p>
          <a:r>
            <a:rPr lang="en-US" dirty="0"/>
            <a:t>29 Mar. </a:t>
          </a:r>
        </a:p>
      </dgm:t>
    </dgm:pt>
    <dgm:pt modelId="{C68DDA80-F6BD-47B4-BBEF-4E4879BED478}" type="parTrans" cxnId="{1B8CBA6D-465A-4753-B86D-F9B041183A7C}">
      <dgm:prSet/>
      <dgm:spPr/>
      <dgm:t>
        <a:bodyPr/>
        <a:lstStyle/>
        <a:p>
          <a:endParaRPr lang="en-US"/>
        </a:p>
      </dgm:t>
    </dgm:pt>
    <dgm:pt modelId="{B6D0590F-117E-4438-BE26-EA5671C5D471}" type="sibTrans" cxnId="{1B8CBA6D-465A-4753-B86D-F9B041183A7C}">
      <dgm:prSet/>
      <dgm:spPr/>
      <dgm:t>
        <a:bodyPr/>
        <a:lstStyle/>
        <a:p>
          <a:endParaRPr lang="en-US"/>
        </a:p>
      </dgm:t>
    </dgm:pt>
    <dgm:pt modelId="{22D82546-6D06-4DCA-BF26-E8281B8AC6EE}">
      <dgm:prSet/>
      <dgm:spPr/>
      <dgm:t>
        <a:bodyPr/>
        <a:lstStyle/>
        <a:p>
          <a:r>
            <a:rPr lang="en-US" dirty="0"/>
            <a:t>TBD</a:t>
          </a:r>
        </a:p>
      </dgm:t>
    </dgm:pt>
    <dgm:pt modelId="{0B3CB40B-F87E-4309-90E4-8EF104ABC376}" type="parTrans" cxnId="{A5035267-D910-4A3A-9135-D90F3994F35A}">
      <dgm:prSet/>
      <dgm:spPr/>
      <dgm:t>
        <a:bodyPr/>
        <a:lstStyle/>
        <a:p>
          <a:endParaRPr lang="en-US"/>
        </a:p>
      </dgm:t>
    </dgm:pt>
    <dgm:pt modelId="{7C0DC690-CA64-4671-9EF7-36FC3232E309}" type="sibTrans" cxnId="{A5035267-D910-4A3A-9135-D90F3994F35A}">
      <dgm:prSet/>
      <dgm:spPr/>
      <dgm:t>
        <a:bodyPr/>
        <a:lstStyle/>
        <a:p>
          <a:endParaRPr lang="en-US"/>
        </a:p>
      </dgm:t>
    </dgm:pt>
    <dgm:pt modelId="{7F12D7EB-1319-4D6F-82DD-152D5E188F4A}">
      <dgm:prSet/>
      <dgm:spPr/>
      <dgm:t>
        <a:bodyPr/>
        <a:lstStyle/>
        <a:p>
          <a:r>
            <a:rPr lang="en-US" dirty="0"/>
            <a:t>TBD</a:t>
          </a:r>
        </a:p>
      </dgm:t>
    </dgm:pt>
    <dgm:pt modelId="{A63A4C98-FAAB-447E-9FC8-8FD65EF3A22E}" type="parTrans" cxnId="{38BBA4A8-ADCE-4982-992C-A9E98A82DEA6}">
      <dgm:prSet/>
      <dgm:spPr/>
      <dgm:t>
        <a:bodyPr/>
        <a:lstStyle/>
        <a:p>
          <a:endParaRPr lang="en-US"/>
        </a:p>
      </dgm:t>
    </dgm:pt>
    <dgm:pt modelId="{5139FF40-C861-4E66-A0A3-6BD05A4B738E}" type="sibTrans" cxnId="{38BBA4A8-ADCE-4982-992C-A9E98A82DEA6}">
      <dgm:prSet/>
      <dgm:spPr/>
      <dgm:t>
        <a:bodyPr/>
        <a:lstStyle/>
        <a:p>
          <a:endParaRPr lang="en-US"/>
        </a:p>
      </dgm:t>
    </dgm:pt>
    <dgm:pt modelId="{2266E813-F607-4AC9-A5BC-68D647AC63BA}" type="pres">
      <dgm:prSet presAssocID="{82C62575-4ED0-48E8-9509-FB5B0B0D982C}" presName="Name0" presStyleCnt="0">
        <dgm:presLayoutVars>
          <dgm:animLvl val="lvl"/>
          <dgm:resizeHandles val="exact"/>
        </dgm:presLayoutVars>
      </dgm:prSet>
      <dgm:spPr/>
    </dgm:pt>
    <dgm:pt modelId="{709D68E6-508B-4603-AC75-2DD287633298}" type="pres">
      <dgm:prSet presAssocID="{BF42CA1A-135A-452A-90E6-FD2BC5D53F0B}" presName="composite" presStyleCnt="0"/>
      <dgm:spPr/>
    </dgm:pt>
    <dgm:pt modelId="{F5B053B1-4FBC-4148-8FD4-1B72E0BA1735}" type="pres">
      <dgm:prSet presAssocID="{BF42CA1A-135A-452A-90E6-FD2BC5D53F0B}" presName="L" presStyleLbl="solidFgAcc1" presStyleIdx="0" presStyleCnt="3">
        <dgm:presLayoutVars>
          <dgm:chMax val="0"/>
          <dgm:chPref val="0"/>
        </dgm:presLayoutVars>
      </dgm:prSet>
      <dgm:spPr/>
    </dgm:pt>
    <dgm:pt modelId="{979D6620-C0F5-403C-833A-7EF4A1B94165}" type="pres">
      <dgm:prSet presAssocID="{BF42CA1A-135A-452A-90E6-FD2BC5D53F0B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79E41451-3E8F-4A53-85F3-994818ED4E9F}" type="pres">
      <dgm:prSet presAssocID="{BF42CA1A-135A-452A-90E6-FD2BC5D53F0B}" presName="desTx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F10284FF-35F6-43F0-9A10-8FBE6E2AFF84}" type="pres">
      <dgm:prSet presAssocID="{BF42CA1A-135A-452A-90E6-FD2BC5D53F0B}" presName="EmptyPlaceHolder" presStyleCnt="0"/>
      <dgm:spPr/>
    </dgm:pt>
    <dgm:pt modelId="{F4124F85-3241-43D4-8753-798BECB713C1}" type="pres">
      <dgm:prSet presAssocID="{22FC3252-79BD-4C16-BF20-4B1A8BE4815E}" presName="space" presStyleCnt="0"/>
      <dgm:spPr/>
    </dgm:pt>
    <dgm:pt modelId="{A5A3C281-DF5E-47F9-B1BC-CE8C7CD737A3}" type="pres">
      <dgm:prSet presAssocID="{49D4BDFA-FFF5-413A-B1BA-35B2DC1A01D7}" presName="composite" presStyleCnt="0"/>
      <dgm:spPr/>
    </dgm:pt>
    <dgm:pt modelId="{6E72BDA6-940E-471C-851A-9C62089EE0D0}" type="pres">
      <dgm:prSet presAssocID="{49D4BDFA-FFF5-413A-B1BA-35B2DC1A01D7}" presName="L" presStyleLbl="solidFgAcc1" presStyleIdx="1" presStyleCnt="3">
        <dgm:presLayoutVars>
          <dgm:chMax val="0"/>
          <dgm:chPref val="0"/>
        </dgm:presLayoutVars>
      </dgm:prSet>
      <dgm:spPr/>
    </dgm:pt>
    <dgm:pt modelId="{BE8C6E4A-47CD-479B-A13E-51E6C3A86BA8}" type="pres">
      <dgm:prSet presAssocID="{49D4BDFA-FFF5-413A-B1BA-35B2DC1A01D7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0DE1D45F-4627-492F-B1DC-9D4196CD554F}" type="pres">
      <dgm:prSet presAssocID="{49D4BDFA-FFF5-413A-B1BA-35B2DC1A01D7}" presName="desTx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D434AB31-A64D-4D0F-8BA7-41031B3B54EB}" type="pres">
      <dgm:prSet presAssocID="{49D4BDFA-FFF5-413A-B1BA-35B2DC1A01D7}" presName="EmptyPlaceHolder" presStyleCnt="0"/>
      <dgm:spPr/>
    </dgm:pt>
    <dgm:pt modelId="{928E547F-1341-4BA3-939E-1E6E9F681D12}" type="pres">
      <dgm:prSet presAssocID="{C1AD7834-3CD6-4C42-B7A5-4DDB939ADB04}" presName="space" presStyleCnt="0"/>
      <dgm:spPr/>
    </dgm:pt>
    <dgm:pt modelId="{7DFC227F-7BB2-4D78-AB93-02F49D2B3E0D}" type="pres">
      <dgm:prSet presAssocID="{E88541DF-4870-40BC-A680-92C902D3C0DC}" presName="composite" presStyleCnt="0"/>
      <dgm:spPr/>
    </dgm:pt>
    <dgm:pt modelId="{5F0DEBFA-1C5A-4D97-9048-0F31D5716165}" type="pres">
      <dgm:prSet presAssocID="{E88541DF-4870-40BC-A680-92C902D3C0DC}" presName="L" presStyleLbl="solidFgAcc1" presStyleIdx="2" presStyleCnt="3">
        <dgm:presLayoutVars>
          <dgm:chMax val="0"/>
          <dgm:chPref val="0"/>
        </dgm:presLayoutVars>
      </dgm:prSet>
      <dgm:spPr/>
    </dgm:pt>
    <dgm:pt modelId="{412ED8F2-B9FB-4EDD-A552-78DF338AB649}" type="pres">
      <dgm:prSet presAssocID="{E88541DF-4870-40BC-A680-92C902D3C0DC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2058AFD8-44D1-4E3A-93FC-ED1AF65123AD}" type="pres">
      <dgm:prSet presAssocID="{E88541DF-4870-40BC-A680-92C902D3C0DC}" presName="desTx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5EFBB5FB-BA57-4402-B200-5966F9E4B2DF}" type="pres">
      <dgm:prSet presAssocID="{E88541DF-4870-40BC-A680-92C902D3C0DC}" presName="EmptyPlaceHolder" presStyleCnt="0"/>
      <dgm:spPr/>
    </dgm:pt>
  </dgm:ptLst>
  <dgm:cxnLst>
    <dgm:cxn modelId="{4EBA061F-DCA6-4B7B-B049-B17F55515357}" type="presOf" srcId="{49D4BDFA-FFF5-413A-B1BA-35B2DC1A01D7}" destId="{BE8C6E4A-47CD-479B-A13E-51E6C3A86BA8}" srcOrd="0" destOrd="0" presId="urn:microsoft.com/office/officeart/2016/7/layout/AccentHomeChevronProcess"/>
    <dgm:cxn modelId="{12706A22-1961-494F-9029-A0A01BFCFB2B}" type="presOf" srcId="{22D82546-6D06-4DCA-BF26-E8281B8AC6EE}" destId="{0DE1D45F-4627-492F-B1DC-9D4196CD554F}" srcOrd="0" destOrd="0" presId="urn:microsoft.com/office/officeart/2016/7/layout/AccentHomeChevronProcess"/>
    <dgm:cxn modelId="{8127F636-5234-4A45-AAEF-2182996EE532}" srcId="{82C62575-4ED0-48E8-9509-FB5B0B0D982C}" destId="{BF42CA1A-135A-452A-90E6-FD2BC5D53F0B}" srcOrd="0" destOrd="0" parTransId="{C0148010-E97C-4C24-AAE9-4551BE364A4C}" sibTransId="{22FC3252-79BD-4C16-BF20-4B1A8BE4815E}"/>
    <dgm:cxn modelId="{A5035267-D910-4A3A-9135-D90F3994F35A}" srcId="{49D4BDFA-FFF5-413A-B1BA-35B2DC1A01D7}" destId="{22D82546-6D06-4DCA-BF26-E8281B8AC6EE}" srcOrd="0" destOrd="0" parTransId="{0B3CB40B-F87E-4309-90E4-8EF104ABC376}" sibTransId="{7C0DC690-CA64-4671-9EF7-36FC3232E309}"/>
    <dgm:cxn modelId="{1B8CBA6D-465A-4753-B86D-F9B041183A7C}" srcId="{82C62575-4ED0-48E8-9509-FB5B0B0D982C}" destId="{E88541DF-4870-40BC-A680-92C902D3C0DC}" srcOrd="2" destOrd="0" parTransId="{C68DDA80-F6BD-47B4-BBEF-4E4879BED478}" sibTransId="{B6D0590F-117E-4438-BE26-EA5671C5D471}"/>
    <dgm:cxn modelId="{B542AC72-062A-4323-842B-992C30FB88CC}" type="presOf" srcId="{BF42CA1A-135A-452A-90E6-FD2BC5D53F0B}" destId="{979D6620-C0F5-403C-833A-7EF4A1B94165}" srcOrd="0" destOrd="0" presId="urn:microsoft.com/office/officeart/2016/7/layout/AccentHomeChevronProcess"/>
    <dgm:cxn modelId="{9D5F6B78-99A8-429D-BD27-E23076EC833B}" srcId="{82C62575-4ED0-48E8-9509-FB5B0B0D982C}" destId="{49D4BDFA-FFF5-413A-B1BA-35B2DC1A01D7}" srcOrd="1" destOrd="0" parTransId="{1F3246E6-5172-4099-AD91-03E7825FFD19}" sibTransId="{C1AD7834-3CD6-4C42-B7A5-4DDB939ADB04}"/>
    <dgm:cxn modelId="{D7B3B07F-898A-4679-9B5D-CBA16F20ED1B}" type="presOf" srcId="{CEEC866E-C66F-4943-9580-134C03148838}" destId="{79E41451-3E8F-4A53-85F3-994818ED4E9F}" srcOrd="0" destOrd="0" presId="urn:microsoft.com/office/officeart/2016/7/layout/AccentHomeChevronProcess"/>
    <dgm:cxn modelId="{B3D7CCA2-FBC1-4685-9A0F-6D4784986A4A}" type="presOf" srcId="{E88541DF-4870-40BC-A680-92C902D3C0DC}" destId="{412ED8F2-B9FB-4EDD-A552-78DF338AB649}" srcOrd="0" destOrd="0" presId="urn:microsoft.com/office/officeart/2016/7/layout/AccentHomeChevronProcess"/>
    <dgm:cxn modelId="{38BBA4A8-ADCE-4982-992C-A9E98A82DEA6}" srcId="{E88541DF-4870-40BC-A680-92C902D3C0DC}" destId="{7F12D7EB-1319-4D6F-82DD-152D5E188F4A}" srcOrd="0" destOrd="0" parTransId="{A63A4C98-FAAB-447E-9FC8-8FD65EF3A22E}" sibTransId="{5139FF40-C861-4E66-A0A3-6BD05A4B738E}"/>
    <dgm:cxn modelId="{1F673EC6-E695-48AE-8C35-912C86998F7B}" type="presOf" srcId="{7F12D7EB-1319-4D6F-82DD-152D5E188F4A}" destId="{2058AFD8-44D1-4E3A-93FC-ED1AF65123AD}" srcOrd="0" destOrd="0" presId="urn:microsoft.com/office/officeart/2016/7/layout/AccentHomeChevronProcess"/>
    <dgm:cxn modelId="{6BA481CB-B87E-4908-8F6A-17A20678B01C}" srcId="{BF42CA1A-135A-452A-90E6-FD2BC5D53F0B}" destId="{CEEC866E-C66F-4943-9580-134C03148838}" srcOrd="0" destOrd="0" parTransId="{53E1E19A-7114-4F66-BFDC-89AA31CC1B0E}" sibTransId="{E0E2C66C-68DA-4C30-AC95-4A7E4531DAE3}"/>
    <dgm:cxn modelId="{568845D1-6FF7-44A1-9D10-33ECBF12F962}" type="presOf" srcId="{82C62575-4ED0-48E8-9509-FB5B0B0D982C}" destId="{2266E813-F607-4AC9-A5BC-68D647AC63BA}" srcOrd="0" destOrd="0" presId="urn:microsoft.com/office/officeart/2016/7/layout/AccentHomeChevronProcess"/>
    <dgm:cxn modelId="{86D256E6-DAE3-41DB-A377-1288FB224B7B}" type="presParOf" srcId="{2266E813-F607-4AC9-A5BC-68D647AC63BA}" destId="{709D68E6-508B-4603-AC75-2DD287633298}" srcOrd="0" destOrd="0" presId="urn:microsoft.com/office/officeart/2016/7/layout/AccentHomeChevronProcess"/>
    <dgm:cxn modelId="{96487532-DBA4-4EDA-86A8-5AF32F7F096E}" type="presParOf" srcId="{709D68E6-508B-4603-AC75-2DD287633298}" destId="{F5B053B1-4FBC-4148-8FD4-1B72E0BA1735}" srcOrd="0" destOrd="0" presId="urn:microsoft.com/office/officeart/2016/7/layout/AccentHomeChevronProcess"/>
    <dgm:cxn modelId="{F76CA4F3-3B5F-45C9-8465-5FC1E8EF2D06}" type="presParOf" srcId="{709D68E6-508B-4603-AC75-2DD287633298}" destId="{979D6620-C0F5-403C-833A-7EF4A1B94165}" srcOrd="1" destOrd="0" presId="urn:microsoft.com/office/officeart/2016/7/layout/AccentHomeChevronProcess"/>
    <dgm:cxn modelId="{3C07325B-56C6-4283-A7CD-3179326ED604}" type="presParOf" srcId="{709D68E6-508B-4603-AC75-2DD287633298}" destId="{79E41451-3E8F-4A53-85F3-994818ED4E9F}" srcOrd="2" destOrd="0" presId="urn:microsoft.com/office/officeart/2016/7/layout/AccentHomeChevronProcess"/>
    <dgm:cxn modelId="{1457A105-900A-407B-838D-502CFEB23AC8}" type="presParOf" srcId="{709D68E6-508B-4603-AC75-2DD287633298}" destId="{F10284FF-35F6-43F0-9A10-8FBE6E2AFF84}" srcOrd="3" destOrd="0" presId="urn:microsoft.com/office/officeart/2016/7/layout/AccentHomeChevronProcess"/>
    <dgm:cxn modelId="{A16C356D-706B-47B3-8CE1-E2183B1A6D2B}" type="presParOf" srcId="{2266E813-F607-4AC9-A5BC-68D647AC63BA}" destId="{F4124F85-3241-43D4-8753-798BECB713C1}" srcOrd="1" destOrd="0" presId="urn:microsoft.com/office/officeart/2016/7/layout/AccentHomeChevronProcess"/>
    <dgm:cxn modelId="{05F6454A-53EC-4195-A037-7785EBD079B7}" type="presParOf" srcId="{2266E813-F607-4AC9-A5BC-68D647AC63BA}" destId="{A5A3C281-DF5E-47F9-B1BC-CE8C7CD737A3}" srcOrd="2" destOrd="0" presId="urn:microsoft.com/office/officeart/2016/7/layout/AccentHomeChevronProcess"/>
    <dgm:cxn modelId="{3C8E7236-9DC1-424B-B179-0919611793D0}" type="presParOf" srcId="{A5A3C281-DF5E-47F9-B1BC-CE8C7CD737A3}" destId="{6E72BDA6-940E-471C-851A-9C62089EE0D0}" srcOrd="0" destOrd="0" presId="urn:microsoft.com/office/officeart/2016/7/layout/AccentHomeChevronProcess"/>
    <dgm:cxn modelId="{363BEDF0-B53A-4BF7-B1D9-7F82028A86C6}" type="presParOf" srcId="{A5A3C281-DF5E-47F9-B1BC-CE8C7CD737A3}" destId="{BE8C6E4A-47CD-479B-A13E-51E6C3A86BA8}" srcOrd="1" destOrd="0" presId="urn:microsoft.com/office/officeart/2016/7/layout/AccentHomeChevronProcess"/>
    <dgm:cxn modelId="{9E5725CB-CD26-4B99-B24F-726C8C502501}" type="presParOf" srcId="{A5A3C281-DF5E-47F9-B1BC-CE8C7CD737A3}" destId="{0DE1D45F-4627-492F-B1DC-9D4196CD554F}" srcOrd="2" destOrd="0" presId="urn:microsoft.com/office/officeart/2016/7/layout/AccentHomeChevronProcess"/>
    <dgm:cxn modelId="{16DBA69E-3B32-48F4-BAAA-127941DA2EAA}" type="presParOf" srcId="{A5A3C281-DF5E-47F9-B1BC-CE8C7CD737A3}" destId="{D434AB31-A64D-4D0F-8BA7-41031B3B54EB}" srcOrd="3" destOrd="0" presId="urn:microsoft.com/office/officeart/2016/7/layout/AccentHomeChevronProcess"/>
    <dgm:cxn modelId="{0BB707C3-D1E2-415B-B9E3-ADAD2AFEE4DA}" type="presParOf" srcId="{2266E813-F607-4AC9-A5BC-68D647AC63BA}" destId="{928E547F-1341-4BA3-939E-1E6E9F681D12}" srcOrd="3" destOrd="0" presId="urn:microsoft.com/office/officeart/2016/7/layout/AccentHomeChevronProcess"/>
    <dgm:cxn modelId="{C92FBC08-6858-4B1B-8173-D13C87610842}" type="presParOf" srcId="{2266E813-F607-4AC9-A5BC-68D647AC63BA}" destId="{7DFC227F-7BB2-4D78-AB93-02F49D2B3E0D}" srcOrd="4" destOrd="0" presId="urn:microsoft.com/office/officeart/2016/7/layout/AccentHomeChevronProcess"/>
    <dgm:cxn modelId="{7D55EE88-20AA-41EB-830E-258DAF8055FE}" type="presParOf" srcId="{7DFC227F-7BB2-4D78-AB93-02F49D2B3E0D}" destId="{5F0DEBFA-1C5A-4D97-9048-0F31D5716165}" srcOrd="0" destOrd="0" presId="urn:microsoft.com/office/officeart/2016/7/layout/AccentHomeChevronProcess"/>
    <dgm:cxn modelId="{062B8258-620A-4B5C-B78D-36B7D49E1A24}" type="presParOf" srcId="{7DFC227F-7BB2-4D78-AB93-02F49D2B3E0D}" destId="{412ED8F2-B9FB-4EDD-A552-78DF338AB649}" srcOrd="1" destOrd="0" presId="urn:microsoft.com/office/officeart/2016/7/layout/AccentHomeChevronProcess"/>
    <dgm:cxn modelId="{FB0F8B7A-FA9A-41D0-9BEC-62D304DBE15C}" type="presParOf" srcId="{7DFC227F-7BB2-4D78-AB93-02F49D2B3E0D}" destId="{2058AFD8-44D1-4E3A-93FC-ED1AF65123AD}" srcOrd="2" destOrd="0" presId="urn:microsoft.com/office/officeart/2016/7/layout/AccentHomeChevronProcess"/>
    <dgm:cxn modelId="{B60BA673-FA96-4408-A073-ED2945BCCDE8}" type="presParOf" srcId="{7DFC227F-7BB2-4D78-AB93-02F49D2B3E0D}" destId="{5EFBB5FB-BA57-4402-B200-5966F9E4B2DF}" srcOrd="3" destOrd="0" presId="urn:microsoft.com/office/officeart/2016/7/layout/AccentHomeChevro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67112B1-EB0F-4452-A07B-0A9296F8461E}" type="doc">
      <dgm:prSet loTypeId="urn:microsoft.com/office/officeart/2005/8/layout/default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890D303-1F59-4EE2-BBFF-F735CC02D2D9}">
      <dgm:prSet/>
      <dgm:spPr/>
      <dgm:t>
        <a:bodyPr/>
        <a:lstStyle/>
        <a:p>
          <a:r>
            <a:rPr lang="en-US" baseline="0" dirty="0"/>
            <a:t>Applying for $4.1 million Encampment Grant</a:t>
          </a:r>
          <a:endParaRPr lang="en-US" dirty="0"/>
        </a:p>
      </dgm:t>
    </dgm:pt>
    <dgm:pt modelId="{51A6F9D0-F389-45E5-842C-7993ADA84426}" type="parTrans" cxnId="{749EBEAE-7627-4B3B-8EAD-BB595DB9972A}">
      <dgm:prSet/>
      <dgm:spPr/>
      <dgm:t>
        <a:bodyPr/>
        <a:lstStyle/>
        <a:p>
          <a:endParaRPr lang="en-US"/>
        </a:p>
      </dgm:t>
    </dgm:pt>
    <dgm:pt modelId="{AE3EEE13-769D-45C3-AE66-5DADDC4D3DA1}" type="sibTrans" cxnId="{749EBEAE-7627-4B3B-8EAD-BB595DB9972A}">
      <dgm:prSet/>
      <dgm:spPr/>
      <dgm:t>
        <a:bodyPr/>
        <a:lstStyle/>
        <a:p>
          <a:endParaRPr lang="en-US"/>
        </a:p>
      </dgm:t>
    </dgm:pt>
    <dgm:pt modelId="{9F4D9041-9D65-40AE-B144-021BBDFF4B71}">
      <dgm:prSet/>
      <dgm:spPr/>
      <dgm:t>
        <a:bodyPr/>
        <a:lstStyle/>
        <a:p>
          <a:r>
            <a:rPr lang="en-US" baseline="0" dirty="0"/>
            <a:t>Proactive Engagement &amp; Litter Reduction</a:t>
          </a:r>
          <a:endParaRPr lang="en-US" dirty="0"/>
        </a:p>
      </dgm:t>
    </dgm:pt>
    <dgm:pt modelId="{11100F87-7049-4C91-9A34-9E01B0E6E328}" type="parTrans" cxnId="{37AAAB9E-B94E-4256-B0BF-5861EB7D54D8}">
      <dgm:prSet/>
      <dgm:spPr/>
      <dgm:t>
        <a:bodyPr/>
        <a:lstStyle/>
        <a:p>
          <a:endParaRPr lang="en-US"/>
        </a:p>
      </dgm:t>
    </dgm:pt>
    <dgm:pt modelId="{232A3D27-A39D-46B3-972E-B91CB89BFCF2}" type="sibTrans" cxnId="{37AAAB9E-B94E-4256-B0BF-5861EB7D54D8}">
      <dgm:prSet/>
      <dgm:spPr/>
      <dgm:t>
        <a:bodyPr/>
        <a:lstStyle/>
        <a:p>
          <a:endParaRPr lang="en-US"/>
        </a:p>
      </dgm:t>
    </dgm:pt>
    <dgm:pt modelId="{1C0C34D3-D5EA-402E-9459-FDAC77F02E2D}">
      <dgm:prSet/>
      <dgm:spPr/>
      <dgm:t>
        <a:bodyPr/>
        <a:lstStyle/>
        <a:p>
          <a:r>
            <a:rPr lang="en-US" baseline="0" dirty="0"/>
            <a:t>Sanitation Stations</a:t>
          </a:r>
          <a:endParaRPr lang="en-US" dirty="0"/>
        </a:p>
      </dgm:t>
    </dgm:pt>
    <dgm:pt modelId="{77425DA4-46D2-4980-AFF1-61843F0192B0}" type="parTrans" cxnId="{1D2B48DC-CA9D-431E-A9D5-668AF237EDCC}">
      <dgm:prSet/>
      <dgm:spPr/>
      <dgm:t>
        <a:bodyPr/>
        <a:lstStyle/>
        <a:p>
          <a:endParaRPr lang="en-US"/>
        </a:p>
      </dgm:t>
    </dgm:pt>
    <dgm:pt modelId="{BACB78FA-9031-41CC-96FE-68146B7EC7D5}" type="sibTrans" cxnId="{1D2B48DC-CA9D-431E-A9D5-668AF237EDCC}">
      <dgm:prSet/>
      <dgm:spPr/>
      <dgm:t>
        <a:bodyPr/>
        <a:lstStyle/>
        <a:p>
          <a:endParaRPr lang="en-US"/>
        </a:p>
      </dgm:t>
    </dgm:pt>
    <dgm:pt modelId="{8301A343-E0C3-4691-AD4A-C1EA1FBA2809}">
      <dgm:prSet/>
      <dgm:spPr/>
      <dgm:t>
        <a:bodyPr/>
        <a:lstStyle/>
        <a:p>
          <a:r>
            <a:rPr lang="en-US" baseline="0" dirty="0"/>
            <a:t>Porta Potty Placements</a:t>
          </a:r>
          <a:endParaRPr lang="en-US" dirty="0"/>
        </a:p>
      </dgm:t>
    </dgm:pt>
    <dgm:pt modelId="{99FBDF53-DD23-4845-AE4F-9225E1B5AABC}" type="parTrans" cxnId="{9286B4CE-7E97-4FF2-83FD-ED23408C7B23}">
      <dgm:prSet/>
      <dgm:spPr/>
      <dgm:t>
        <a:bodyPr/>
        <a:lstStyle/>
        <a:p>
          <a:endParaRPr lang="en-US"/>
        </a:p>
      </dgm:t>
    </dgm:pt>
    <dgm:pt modelId="{4D461E59-D3AA-4AA7-A8EA-7B5EADD063C5}" type="sibTrans" cxnId="{9286B4CE-7E97-4FF2-83FD-ED23408C7B23}">
      <dgm:prSet/>
      <dgm:spPr/>
      <dgm:t>
        <a:bodyPr/>
        <a:lstStyle/>
        <a:p>
          <a:endParaRPr lang="en-US"/>
        </a:p>
      </dgm:t>
    </dgm:pt>
    <dgm:pt modelId="{ABC8D011-6B8A-4D47-A381-E67CEF092684}">
      <dgm:prSet/>
      <dgm:spPr/>
      <dgm:t>
        <a:bodyPr/>
        <a:lstStyle/>
        <a:p>
          <a:r>
            <a:rPr lang="en-US" baseline="0" dirty="0"/>
            <a:t>Mobile Showers in Chinatown</a:t>
          </a:r>
          <a:endParaRPr lang="en-US" dirty="0"/>
        </a:p>
      </dgm:t>
    </dgm:pt>
    <dgm:pt modelId="{48646D84-7662-4B48-BB87-998F4387BBE5}" type="parTrans" cxnId="{B5B7720A-4D1E-4819-901E-94099BB30012}">
      <dgm:prSet/>
      <dgm:spPr/>
      <dgm:t>
        <a:bodyPr/>
        <a:lstStyle/>
        <a:p>
          <a:endParaRPr lang="en-US"/>
        </a:p>
      </dgm:t>
    </dgm:pt>
    <dgm:pt modelId="{84EB295D-8CB8-4C9B-99AF-060734DB3EE6}" type="sibTrans" cxnId="{B5B7720A-4D1E-4819-901E-94099BB30012}">
      <dgm:prSet/>
      <dgm:spPr/>
      <dgm:t>
        <a:bodyPr/>
        <a:lstStyle/>
        <a:p>
          <a:endParaRPr lang="en-US"/>
        </a:p>
      </dgm:t>
    </dgm:pt>
    <dgm:pt modelId="{74A88B32-85FF-427C-BD8D-85953E71A16D}">
      <dgm:prSet/>
      <dgm:spPr/>
      <dgm:t>
        <a:bodyPr/>
        <a:lstStyle/>
        <a:p>
          <a:r>
            <a:rPr lang="en-US" baseline="0" dirty="0"/>
            <a:t>5-Year Plan to Reduce Homelessness</a:t>
          </a:r>
          <a:endParaRPr lang="en-US" dirty="0"/>
        </a:p>
      </dgm:t>
    </dgm:pt>
    <dgm:pt modelId="{E2D7DC47-DD84-4F62-8F9E-D739C88009E1}" type="parTrans" cxnId="{53ECBFF5-B697-447E-ADDD-5FA99A59A72A}">
      <dgm:prSet/>
      <dgm:spPr/>
      <dgm:t>
        <a:bodyPr/>
        <a:lstStyle/>
        <a:p>
          <a:endParaRPr lang="en-US"/>
        </a:p>
      </dgm:t>
    </dgm:pt>
    <dgm:pt modelId="{DAB21FC5-9919-45BD-B2C2-2BF235A01F7E}" type="sibTrans" cxnId="{53ECBFF5-B697-447E-ADDD-5FA99A59A72A}">
      <dgm:prSet/>
      <dgm:spPr/>
      <dgm:t>
        <a:bodyPr/>
        <a:lstStyle/>
        <a:p>
          <a:endParaRPr lang="en-US"/>
        </a:p>
      </dgm:t>
    </dgm:pt>
    <dgm:pt modelId="{EB23D894-8458-400E-9736-918463287E4D}" type="pres">
      <dgm:prSet presAssocID="{867112B1-EB0F-4452-A07B-0A9296F8461E}" presName="diagram" presStyleCnt="0">
        <dgm:presLayoutVars>
          <dgm:dir/>
          <dgm:resizeHandles val="exact"/>
        </dgm:presLayoutVars>
      </dgm:prSet>
      <dgm:spPr/>
    </dgm:pt>
    <dgm:pt modelId="{8C337021-69B0-4C93-9890-9F5901767A9B}" type="pres">
      <dgm:prSet presAssocID="{9890D303-1F59-4EE2-BBFF-F735CC02D2D9}" presName="node" presStyleLbl="node1" presStyleIdx="0" presStyleCnt="6">
        <dgm:presLayoutVars>
          <dgm:bulletEnabled val="1"/>
        </dgm:presLayoutVars>
      </dgm:prSet>
      <dgm:spPr/>
    </dgm:pt>
    <dgm:pt modelId="{2239C132-8DFB-4B45-9DF8-78FE59587378}" type="pres">
      <dgm:prSet presAssocID="{AE3EEE13-769D-45C3-AE66-5DADDC4D3DA1}" presName="sibTrans" presStyleCnt="0"/>
      <dgm:spPr/>
    </dgm:pt>
    <dgm:pt modelId="{10840AA6-2733-4895-A8F0-0A5B78E9693F}" type="pres">
      <dgm:prSet presAssocID="{9F4D9041-9D65-40AE-B144-021BBDFF4B71}" presName="node" presStyleLbl="node1" presStyleIdx="1" presStyleCnt="6">
        <dgm:presLayoutVars>
          <dgm:bulletEnabled val="1"/>
        </dgm:presLayoutVars>
      </dgm:prSet>
      <dgm:spPr/>
    </dgm:pt>
    <dgm:pt modelId="{6273893F-09D9-4998-84F4-99C789FFC43D}" type="pres">
      <dgm:prSet presAssocID="{232A3D27-A39D-46B3-972E-B91CB89BFCF2}" presName="sibTrans" presStyleCnt="0"/>
      <dgm:spPr/>
    </dgm:pt>
    <dgm:pt modelId="{D13ABEA1-BB82-4248-8AD1-A121B794F6AC}" type="pres">
      <dgm:prSet presAssocID="{1C0C34D3-D5EA-402E-9459-FDAC77F02E2D}" presName="node" presStyleLbl="node1" presStyleIdx="2" presStyleCnt="6">
        <dgm:presLayoutVars>
          <dgm:bulletEnabled val="1"/>
        </dgm:presLayoutVars>
      </dgm:prSet>
      <dgm:spPr/>
    </dgm:pt>
    <dgm:pt modelId="{4C8BAD1D-CDC3-4C8B-BE23-3987AD420460}" type="pres">
      <dgm:prSet presAssocID="{BACB78FA-9031-41CC-96FE-68146B7EC7D5}" presName="sibTrans" presStyleCnt="0"/>
      <dgm:spPr/>
    </dgm:pt>
    <dgm:pt modelId="{751A6EDF-8337-483A-9B4F-5B69AA91D533}" type="pres">
      <dgm:prSet presAssocID="{8301A343-E0C3-4691-AD4A-C1EA1FBA2809}" presName="node" presStyleLbl="node1" presStyleIdx="3" presStyleCnt="6">
        <dgm:presLayoutVars>
          <dgm:bulletEnabled val="1"/>
        </dgm:presLayoutVars>
      </dgm:prSet>
      <dgm:spPr/>
    </dgm:pt>
    <dgm:pt modelId="{EAB9BA20-8F43-4DB2-B17B-0196495A938E}" type="pres">
      <dgm:prSet presAssocID="{4D461E59-D3AA-4AA7-A8EA-7B5EADD063C5}" presName="sibTrans" presStyleCnt="0"/>
      <dgm:spPr/>
    </dgm:pt>
    <dgm:pt modelId="{C16116E0-16EB-4181-9DE8-291721C0018A}" type="pres">
      <dgm:prSet presAssocID="{ABC8D011-6B8A-4D47-A381-E67CEF092684}" presName="node" presStyleLbl="node1" presStyleIdx="4" presStyleCnt="6">
        <dgm:presLayoutVars>
          <dgm:bulletEnabled val="1"/>
        </dgm:presLayoutVars>
      </dgm:prSet>
      <dgm:spPr/>
    </dgm:pt>
    <dgm:pt modelId="{1217DFB3-8F98-452C-B9B3-E03D20C6736E}" type="pres">
      <dgm:prSet presAssocID="{84EB295D-8CB8-4C9B-99AF-060734DB3EE6}" presName="sibTrans" presStyleCnt="0"/>
      <dgm:spPr/>
    </dgm:pt>
    <dgm:pt modelId="{CCFBAD7C-DA0C-47F6-9CD2-0D7613332D49}" type="pres">
      <dgm:prSet presAssocID="{74A88B32-85FF-427C-BD8D-85953E71A16D}" presName="node" presStyleLbl="node1" presStyleIdx="5" presStyleCnt="6">
        <dgm:presLayoutVars>
          <dgm:bulletEnabled val="1"/>
        </dgm:presLayoutVars>
      </dgm:prSet>
      <dgm:spPr/>
    </dgm:pt>
  </dgm:ptLst>
  <dgm:cxnLst>
    <dgm:cxn modelId="{B5B7720A-4D1E-4819-901E-94099BB30012}" srcId="{867112B1-EB0F-4452-A07B-0A9296F8461E}" destId="{ABC8D011-6B8A-4D47-A381-E67CEF092684}" srcOrd="4" destOrd="0" parTransId="{48646D84-7662-4B48-BB87-998F4387BBE5}" sibTransId="{84EB295D-8CB8-4C9B-99AF-060734DB3EE6}"/>
    <dgm:cxn modelId="{EE843E18-E4A1-45FF-B9EB-912A05EF7EA7}" type="presOf" srcId="{8301A343-E0C3-4691-AD4A-C1EA1FBA2809}" destId="{751A6EDF-8337-483A-9B4F-5B69AA91D533}" srcOrd="0" destOrd="0" presId="urn:microsoft.com/office/officeart/2005/8/layout/default"/>
    <dgm:cxn modelId="{4EEB5925-26FE-40A4-AA94-3D00C9E9413C}" type="presOf" srcId="{74A88B32-85FF-427C-BD8D-85953E71A16D}" destId="{CCFBAD7C-DA0C-47F6-9CD2-0D7613332D49}" srcOrd="0" destOrd="0" presId="urn:microsoft.com/office/officeart/2005/8/layout/default"/>
    <dgm:cxn modelId="{610CD46D-87CB-4340-8962-0D9C4A0E5721}" type="presOf" srcId="{1C0C34D3-D5EA-402E-9459-FDAC77F02E2D}" destId="{D13ABEA1-BB82-4248-8AD1-A121B794F6AC}" srcOrd="0" destOrd="0" presId="urn:microsoft.com/office/officeart/2005/8/layout/default"/>
    <dgm:cxn modelId="{D07C347B-32FA-4406-803E-08E59DC94DE2}" type="presOf" srcId="{9890D303-1F59-4EE2-BBFF-F735CC02D2D9}" destId="{8C337021-69B0-4C93-9890-9F5901767A9B}" srcOrd="0" destOrd="0" presId="urn:microsoft.com/office/officeart/2005/8/layout/default"/>
    <dgm:cxn modelId="{7E22F881-054A-44F0-ADE0-B130BF8B1828}" type="presOf" srcId="{ABC8D011-6B8A-4D47-A381-E67CEF092684}" destId="{C16116E0-16EB-4181-9DE8-291721C0018A}" srcOrd="0" destOrd="0" presId="urn:microsoft.com/office/officeart/2005/8/layout/default"/>
    <dgm:cxn modelId="{691E5D97-4A21-4C0C-99A3-A0E98D4EAAD2}" type="presOf" srcId="{867112B1-EB0F-4452-A07B-0A9296F8461E}" destId="{EB23D894-8458-400E-9736-918463287E4D}" srcOrd="0" destOrd="0" presId="urn:microsoft.com/office/officeart/2005/8/layout/default"/>
    <dgm:cxn modelId="{37AAAB9E-B94E-4256-B0BF-5861EB7D54D8}" srcId="{867112B1-EB0F-4452-A07B-0A9296F8461E}" destId="{9F4D9041-9D65-40AE-B144-021BBDFF4B71}" srcOrd="1" destOrd="0" parTransId="{11100F87-7049-4C91-9A34-9E01B0E6E328}" sibTransId="{232A3D27-A39D-46B3-972E-B91CB89BFCF2}"/>
    <dgm:cxn modelId="{749EBEAE-7627-4B3B-8EAD-BB595DB9972A}" srcId="{867112B1-EB0F-4452-A07B-0A9296F8461E}" destId="{9890D303-1F59-4EE2-BBFF-F735CC02D2D9}" srcOrd="0" destOrd="0" parTransId="{51A6F9D0-F389-45E5-842C-7993ADA84426}" sibTransId="{AE3EEE13-769D-45C3-AE66-5DADDC4D3DA1}"/>
    <dgm:cxn modelId="{A79B76BF-9EAB-4A75-852F-5D42CF111553}" type="presOf" srcId="{9F4D9041-9D65-40AE-B144-021BBDFF4B71}" destId="{10840AA6-2733-4895-A8F0-0A5B78E9693F}" srcOrd="0" destOrd="0" presId="urn:microsoft.com/office/officeart/2005/8/layout/default"/>
    <dgm:cxn modelId="{9286B4CE-7E97-4FF2-83FD-ED23408C7B23}" srcId="{867112B1-EB0F-4452-A07B-0A9296F8461E}" destId="{8301A343-E0C3-4691-AD4A-C1EA1FBA2809}" srcOrd="3" destOrd="0" parTransId="{99FBDF53-DD23-4845-AE4F-9225E1B5AABC}" sibTransId="{4D461E59-D3AA-4AA7-A8EA-7B5EADD063C5}"/>
    <dgm:cxn modelId="{1D2B48DC-CA9D-431E-A9D5-668AF237EDCC}" srcId="{867112B1-EB0F-4452-A07B-0A9296F8461E}" destId="{1C0C34D3-D5EA-402E-9459-FDAC77F02E2D}" srcOrd="2" destOrd="0" parTransId="{77425DA4-46D2-4980-AFF1-61843F0192B0}" sibTransId="{BACB78FA-9031-41CC-96FE-68146B7EC7D5}"/>
    <dgm:cxn modelId="{53ECBFF5-B697-447E-ADDD-5FA99A59A72A}" srcId="{867112B1-EB0F-4452-A07B-0A9296F8461E}" destId="{74A88B32-85FF-427C-BD8D-85953E71A16D}" srcOrd="5" destOrd="0" parTransId="{E2D7DC47-DD84-4F62-8F9E-D739C88009E1}" sibTransId="{DAB21FC5-9919-45BD-B2C2-2BF235A01F7E}"/>
    <dgm:cxn modelId="{2D25FD24-6E01-4F80-AD02-D4F18548892C}" type="presParOf" srcId="{EB23D894-8458-400E-9736-918463287E4D}" destId="{8C337021-69B0-4C93-9890-9F5901767A9B}" srcOrd="0" destOrd="0" presId="urn:microsoft.com/office/officeart/2005/8/layout/default"/>
    <dgm:cxn modelId="{A27C07CF-48E9-4321-8035-A0D60D11D575}" type="presParOf" srcId="{EB23D894-8458-400E-9736-918463287E4D}" destId="{2239C132-8DFB-4B45-9DF8-78FE59587378}" srcOrd="1" destOrd="0" presId="urn:microsoft.com/office/officeart/2005/8/layout/default"/>
    <dgm:cxn modelId="{FDA8EC33-3215-4737-814D-456AD5AE11C1}" type="presParOf" srcId="{EB23D894-8458-400E-9736-918463287E4D}" destId="{10840AA6-2733-4895-A8F0-0A5B78E9693F}" srcOrd="2" destOrd="0" presId="urn:microsoft.com/office/officeart/2005/8/layout/default"/>
    <dgm:cxn modelId="{3351CC87-EBD1-4DE5-9D68-6882157A4866}" type="presParOf" srcId="{EB23D894-8458-400E-9736-918463287E4D}" destId="{6273893F-09D9-4998-84F4-99C789FFC43D}" srcOrd="3" destOrd="0" presId="urn:microsoft.com/office/officeart/2005/8/layout/default"/>
    <dgm:cxn modelId="{BC184A4C-E407-489F-9277-46ACEF89C991}" type="presParOf" srcId="{EB23D894-8458-400E-9736-918463287E4D}" destId="{D13ABEA1-BB82-4248-8AD1-A121B794F6AC}" srcOrd="4" destOrd="0" presId="urn:microsoft.com/office/officeart/2005/8/layout/default"/>
    <dgm:cxn modelId="{28F8C368-33AC-4592-8F5D-6518C22038D7}" type="presParOf" srcId="{EB23D894-8458-400E-9736-918463287E4D}" destId="{4C8BAD1D-CDC3-4C8B-BE23-3987AD420460}" srcOrd="5" destOrd="0" presId="urn:microsoft.com/office/officeart/2005/8/layout/default"/>
    <dgm:cxn modelId="{5DA0DA1B-0EEB-455D-B31B-9963410EB648}" type="presParOf" srcId="{EB23D894-8458-400E-9736-918463287E4D}" destId="{751A6EDF-8337-483A-9B4F-5B69AA91D533}" srcOrd="6" destOrd="0" presId="urn:microsoft.com/office/officeart/2005/8/layout/default"/>
    <dgm:cxn modelId="{13C54FEF-577E-4425-945A-FC9960F1B740}" type="presParOf" srcId="{EB23D894-8458-400E-9736-918463287E4D}" destId="{EAB9BA20-8F43-4DB2-B17B-0196495A938E}" srcOrd="7" destOrd="0" presId="urn:microsoft.com/office/officeart/2005/8/layout/default"/>
    <dgm:cxn modelId="{F48C2DAF-183D-4E4D-9E47-FD075F70B942}" type="presParOf" srcId="{EB23D894-8458-400E-9736-918463287E4D}" destId="{C16116E0-16EB-4181-9DE8-291721C0018A}" srcOrd="8" destOrd="0" presId="urn:microsoft.com/office/officeart/2005/8/layout/default"/>
    <dgm:cxn modelId="{E43FB4B4-F44D-4F2D-8A57-29945E115218}" type="presParOf" srcId="{EB23D894-8458-400E-9736-918463287E4D}" destId="{1217DFB3-8F98-452C-B9B3-E03D20C6736E}" srcOrd="9" destOrd="0" presId="urn:microsoft.com/office/officeart/2005/8/layout/default"/>
    <dgm:cxn modelId="{0A3F6D4D-9153-4379-A0BA-E2663696C8B1}" type="presParOf" srcId="{EB23D894-8458-400E-9736-918463287E4D}" destId="{CCFBAD7C-DA0C-47F6-9CD2-0D7613332D49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3226C0-5545-40A1-973A-EB2CDAA63AB2}">
      <dsp:nvSpPr>
        <dsp:cNvPr id="0" name=""/>
        <dsp:cNvSpPr/>
      </dsp:nvSpPr>
      <dsp:spPr>
        <a:xfrm>
          <a:off x="0" y="390640"/>
          <a:ext cx="8595360" cy="16497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baseline="0" dirty="0"/>
            <a:t>Safe, livable Salinas for all residents through outreach, engagement, and connection to available services and resources</a:t>
          </a:r>
          <a:endParaRPr lang="en-US" sz="3000" kern="1200" dirty="0"/>
        </a:p>
      </dsp:txBody>
      <dsp:txXfrm>
        <a:off x="80532" y="471172"/>
        <a:ext cx="8434296" cy="1488636"/>
      </dsp:txXfrm>
    </dsp:sp>
    <dsp:sp modelId="{D2062744-84B3-4E1E-B16C-4A8F0A5EF223}">
      <dsp:nvSpPr>
        <dsp:cNvPr id="0" name=""/>
        <dsp:cNvSpPr/>
      </dsp:nvSpPr>
      <dsp:spPr>
        <a:xfrm>
          <a:off x="0" y="2126741"/>
          <a:ext cx="8595360" cy="1649700"/>
        </a:xfrm>
        <a:prstGeom prst="roundRect">
          <a:avLst/>
        </a:prstGeom>
        <a:solidFill>
          <a:schemeClr val="accent3">
            <a:hueOff val="-2143215"/>
            <a:satOff val="42162"/>
            <a:lumOff val="1961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baseline="0" dirty="0"/>
            <a:t>Balance health, sanitation and safety needs all residents through community-level discussions </a:t>
          </a:r>
          <a:endParaRPr lang="en-US" sz="3000" kern="1200" dirty="0"/>
        </a:p>
      </dsp:txBody>
      <dsp:txXfrm>
        <a:off x="80532" y="2207273"/>
        <a:ext cx="8434296" cy="14886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70FB21-F17C-42EC-A389-36C8F3343A18}">
      <dsp:nvSpPr>
        <dsp:cNvPr id="0" name=""/>
        <dsp:cNvSpPr/>
      </dsp:nvSpPr>
      <dsp:spPr>
        <a:xfrm>
          <a:off x="0" y="2051"/>
          <a:ext cx="8785735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84D67BE-1E6C-42A8-8F84-DCCD6C89EFF4}">
      <dsp:nvSpPr>
        <dsp:cNvPr id="0" name=""/>
        <dsp:cNvSpPr/>
      </dsp:nvSpPr>
      <dsp:spPr>
        <a:xfrm>
          <a:off x="0" y="2051"/>
          <a:ext cx="8785735" cy="6995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baseline="0" dirty="0"/>
            <a:t>Identifying Type of Health &amp; Safety Day</a:t>
          </a:r>
          <a:endParaRPr lang="en-US" sz="3200" kern="1200" dirty="0"/>
        </a:p>
      </dsp:txBody>
      <dsp:txXfrm>
        <a:off x="0" y="2051"/>
        <a:ext cx="8785735" cy="699562"/>
      </dsp:txXfrm>
    </dsp:sp>
    <dsp:sp modelId="{A871A3F2-5FD7-499D-813D-8D9D4FF8C675}">
      <dsp:nvSpPr>
        <dsp:cNvPr id="0" name=""/>
        <dsp:cNvSpPr/>
      </dsp:nvSpPr>
      <dsp:spPr>
        <a:xfrm>
          <a:off x="0" y="701614"/>
          <a:ext cx="8785735" cy="0"/>
        </a:xfrm>
        <a:prstGeom prst="line">
          <a:avLst/>
        </a:prstGeom>
        <a:solidFill>
          <a:schemeClr val="accent5">
            <a:hueOff val="1910780"/>
            <a:satOff val="-6381"/>
            <a:lumOff val="274"/>
            <a:alphaOff val="0"/>
          </a:schemeClr>
        </a:solidFill>
        <a:ln w="13970" cap="flat" cmpd="sng" algn="ctr">
          <a:solidFill>
            <a:schemeClr val="accent5">
              <a:hueOff val="1910780"/>
              <a:satOff val="-6381"/>
              <a:lumOff val="27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DE49E03-2189-4FBE-93B0-7B7C93919502}">
      <dsp:nvSpPr>
        <dsp:cNvPr id="0" name=""/>
        <dsp:cNvSpPr/>
      </dsp:nvSpPr>
      <dsp:spPr>
        <a:xfrm>
          <a:off x="0" y="701614"/>
          <a:ext cx="8785735" cy="6995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baseline="0" dirty="0"/>
            <a:t>Pre-Health &amp; Safety Day Engagement</a:t>
          </a:r>
          <a:endParaRPr lang="en-US" sz="3200" kern="1200" dirty="0"/>
        </a:p>
      </dsp:txBody>
      <dsp:txXfrm>
        <a:off x="0" y="701614"/>
        <a:ext cx="8785735" cy="699562"/>
      </dsp:txXfrm>
    </dsp:sp>
    <dsp:sp modelId="{A4E123BF-B790-4304-A554-CE8E4883E467}">
      <dsp:nvSpPr>
        <dsp:cNvPr id="0" name=""/>
        <dsp:cNvSpPr/>
      </dsp:nvSpPr>
      <dsp:spPr>
        <a:xfrm>
          <a:off x="0" y="1401176"/>
          <a:ext cx="8785735" cy="0"/>
        </a:xfrm>
        <a:prstGeom prst="line">
          <a:avLst/>
        </a:prstGeom>
        <a:solidFill>
          <a:schemeClr val="accent5">
            <a:hueOff val="3821559"/>
            <a:satOff val="-12761"/>
            <a:lumOff val="549"/>
            <a:alphaOff val="0"/>
          </a:schemeClr>
        </a:solidFill>
        <a:ln w="13970" cap="flat" cmpd="sng" algn="ctr">
          <a:solidFill>
            <a:schemeClr val="accent5">
              <a:hueOff val="3821559"/>
              <a:satOff val="-12761"/>
              <a:lumOff val="5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64C8291-BC7C-4F11-BFE4-1E1EFA74EEDF}">
      <dsp:nvSpPr>
        <dsp:cNvPr id="0" name=""/>
        <dsp:cNvSpPr/>
      </dsp:nvSpPr>
      <dsp:spPr>
        <a:xfrm>
          <a:off x="0" y="1401176"/>
          <a:ext cx="8785735" cy="6995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baseline="0" dirty="0"/>
            <a:t>Date Setting &amp; Noticing</a:t>
          </a:r>
          <a:endParaRPr lang="en-US" sz="3200" kern="1200" dirty="0"/>
        </a:p>
      </dsp:txBody>
      <dsp:txXfrm>
        <a:off x="0" y="1401176"/>
        <a:ext cx="8785735" cy="699562"/>
      </dsp:txXfrm>
    </dsp:sp>
    <dsp:sp modelId="{38857CFA-D06E-4D09-811D-3A3624D0C529}">
      <dsp:nvSpPr>
        <dsp:cNvPr id="0" name=""/>
        <dsp:cNvSpPr/>
      </dsp:nvSpPr>
      <dsp:spPr>
        <a:xfrm>
          <a:off x="0" y="2100739"/>
          <a:ext cx="8785735" cy="0"/>
        </a:xfrm>
        <a:prstGeom prst="line">
          <a:avLst/>
        </a:prstGeom>
        <a:solidFill>
          <a:schemeClr val="accent5">
            <a:hueOff val="5732339"/>
            <a:satOff val="-19142"/>
            <a:lumOff val="823"/>
            <a:alphaOff val="0"/>
          </a:schemeClr>
        </a:solidFill>
        <a:ln w="13970" cap="flat" cmpd="sng" algn="ctr">
          <a:solidFill>
            <a:schemeClr val="accent5">
              <a:hueOff val="5732339"/>
              <a:satOff val="-19142"/>
              <a:lumOff val="82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3EC50B0-75A6-43DC-951A-4B5B053BFD45}">
      <dsp:nvSpPr>
        <dsp:cNvPr id="0" name=""/>
        <dsp:cNvSpPr/>
      </dsp:nvSpPr>
      <dsp:spPr>
        <a:xfrm>
          <a:off x="0" y="2100739"/>
          <a:ext cx="8785735" cy="6995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baseline="0" dirty="0"/>
            <a:t>Personal Property Bins Day Before &amp; Day Of</a:t>
          </a:r>
          <a:endParaRPr lang="en-US" sz="3200" kern="1200" dirty="0"/>
        </a:p>
      </dsp:txBody>
      <dsp:txXfrm>
        <a:off x="0" y="2100739"/>
        <a:ext cx="8785735" cy="699562"/>
      </dsp:txXfrm>
    </dsp:sp>
    <dsp:sp modelId="{546A1452-91F9-4735-961C-503EA0099B81}">
      <dsp:nvSpPr>
        <dsp:cNvPr id="0" name=""/>
        <dsp:cNvSpPr/>
      </dsp:nvSpPr>
      <dsp:spPr>
        <a:xfrm>
          <a:off x="0" y="2800301"/>
          <a:ext cx="8785735" cy="0"/>
        </a:xfrm>
        <a:prstGeom prst="line">
          <a:avLst/>
        </a:prstGeom>
        <a:solidFill>
          <a:schemeClr val="accent5">
            <a:hueOff val="7643118"/>
            <a:satOff val="-25522"/>
            <a:lumOff val="1098"/>
            <a:alphaOff val="0"/>
          </a:schemeClr>
        </a:solidFill>
        <a:ln w="13970" cap="flat" cmpd="sng" algn="ctr">
          <a:solidFill>
            <a:schemeClr val="accent5">
              <a:hueOff val="7643118"/>
              <a:satOff val="-25522"/>
              <a:lumOff val="10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3149C6B-D738-498F-AD54-6B2A3A2DE630}">
      <dsp:nvSpPr>
        <dsp:cNvPr id="0" name=""/>
        <dsp:cNvSpPr/>
      </dsp:nvSpPr>
      <dsp:spPr>
        <a:xfrm>
          <a:off x="0" y="2800301"/>
          <a:ext cx="8785735" cy="6995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baseline="0" dirty="0"/>
            <a:t>Backpacks for Personal Property</a:t>
          </a:r>
          <a:endParaRPr lang="en-US" sz="3200" kern="1200" dirty="0"/>
        </a:p>
      </dsp:txBody>
      <dsp:txXfrm>
        <a:off x="0" y="2800301"/>
        <a:ext cx="8785735" cy="699562"/>
      </dsp:txXfrm>
    </dsp:sp>
    <dsp:sp modelId="{9A5A914A-F638-44AC-99B4-0C5C9CE0CDAB}">
      <dsp:nvSpPr>
        <dsp:cNvPr id="0" name=""/>
        <dsp:cNvSpPr/>
      </dsp:nvSpPr>
      <dsp:spPr>
        <a:xfrm>
          <a:off x="0" y="3499863"/>
          <a:ext cx="8785735" cy="0"/>
        </a:xfrm>
        <a:prstGeom prst="line">
          <a:avLst/>
        </a:prstGeom>
        <a:solidFill>
          <a:schemeClr val="accent5">
            <a:hueOff val="9553898"/>
            <a:satOff val="-31903"/>
            <a:lumOff val="1372"/>
            <a:alphaOff val="0"/>
          </a:schemeClr>
        </a:solidFill>
        <a:ln w="13970" cap="flat" cmpd="sng" algn="ctr">
          <a:solidFill>
            <a:schemeClr val="accent5">
              <a:hueOff val="9553898"/>
              <a:satOff val="-31903"/>
              <a:lumOff val="137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4AECF4D-8237-4225-B84F-8AB8D041DD72}">
      <dsp:nvSpPr>
        <dsp:cNvPr id="0" name=""/>
        <dsp:cNvSpPr/>
      </dsp:nvSpPr>
      <dsp:spPr>
        <a:xfrm>
          <a:off x="0" y="3499863"/>
          <a:ext cx="8785735" cy="6995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Post-Health &amp; Safety Day Activities</a:t>
          </a:r>
        </a:p>
      </dsp:txBody>
      <dsp:txXfrm>
        <a:off x="0" y="3499863"/>
        <a:ext cx="8785735" cy="6995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D14CCB-3918-4127-B499-CA596AE04CC4}">
      <dsp:nvSpPr>
        <dsp:cNvPr id="0" name=""/>
        <dsp:cNvSpPr/>
      </dsp:nvSpPr>
      <dsp:spPr>
        <a:xfrm>
          <a:off x="0" y="100227"/>
          <a:ext cx="5990135" cy="7956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baseline="0" dirty="0"/>
            <a:t>Almost 1,200 unsheltered residents (2019 Census Tract)</a:t>
          </a:r>
          <a:endParaRPr lang="en-US" sz="2000" kern="1200" dirty="0"/>
        </a:p>
      </dsp:txBody>
      <dsp:txXfrm>
        <a:off x="38838" y="139065"/>
        <a:ext cx="5912459" cy="717924"/>
      </dsp:txXfrm>
    </dsp:sp>
    <dsp:sp modelId="{A858E518-B052-4DFB-B651-BD32C8CEB56B}">
      <dsp:nvSpPr>
        <dsp:cNvPr id="0" name=""/>
        <dsp:cNvSpPr/>
      </dsp:nvSpPr>
      <dsp:spPr>
        <a:xfrm>
          <a:off x="0" y="953427"/>
          <a:ext cx="5990135" cy="795600"/>
        </a:xfrm>
        <a:prstGeom prst="roundRect">
          <a:avLst/>
        </a:prstGeom>
        <a:solidFill>
          <a:schemeClr val="accent2">
            <a:hueOff val="-3248186"/>
            <a:satOff val="1226"/>
            <a:lumOff val="1098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baseline="0" dirty="0"/>
            <a:t>SORT: 1 FT Community Development Analyst &amp; 4 PT Outreach Assistants</a:t>
          </a:r>
          <a:endParaRPr lang="en-US" sz="2000" kern="1200" dirty="0"/>
        </a:p>
      </dsp:txBody>
      <dsp:txXfrm>
        <a:off x="38838" y="992265"/>
        <a:ext cx="5912459" cy="717924"/>
      </dsp:txXfrm>
    </dsp:sp>
    <dsp:sp modelId="{69AB06AF-DAED-47DA-A3C0-DB26AD906DF1}">
      <dsp:nvSpPr>
        <dsp:cNvPr id="0" name=""/>
        <dsp:cNvSpPr/>
      </dsp:nvSpPr>
      <dsp:spPr>
        <a:xfrm>
          <a:off x="0" y="1806627"/>
          <a:ext cx="5990135" cy="795600"/>
        </a:xfrm>
        <a:prstGeom prst="roundRect">
          <a:avLst/>
        </a:prstGeom>
        <a:solidFill>
          <a:schemeClr val="accent2">
            <a:hueOff val="-6496373"/>
            <a:satOff val="2453"/>
            <a:lumOff val="2196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baseline="0" dirty="0"/>
            <a:t>50-100 monthly donations of raincoats, hygiene items, thermal underwear</a:t>
          </a:r>
          <a:endParaRPr lang="en-US" sz="2000" kern="1200" dirty="0"/>
        </a:p>
      </dsp:txBody>
      <dsp:txXfrm>
        <a:off x="38838" y="1845465"/>
        <a:ext cx="5912459" cy="717924"/>
      </dsp:txXfrm>
    </dsp:sp>
    <dsp:sp modelId="{A1542C32-03D6-4583-9D10-2266FCC136FB}">
      <dsp:nvSpPr>
        <dsp:cNvPr id="0" name=""/>
        <dsp:cNvSpPr/>
      </dsp:nvSpPr>
      <dsp:spPr>
        <a:xfrm>
          <a:off x="0" y="2659827"/>
          <a:ext cx="5990135" cy="795600"/>
        </a:xfrm>
        <a:prstGeom prst="roundRect">
          <a:avLst/>
        </a:prstGeom>
        <a:solidFill>
          <a:schemeClr val="accent2">
            <a:hueOff val="-9744559"/>
            <a:satOff val="3679"/>
            <a:lumOff val="3295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baseline="0" dirty="0"/>
            <a:t>Over 500 hygiene items purchased &amp; distributed</a:t>
          </a:r>
          <a:endParaRPr lang="en-US" sz="2000" kern="1200" dirty="0"/>
        </a:p>
      </dsp:txBody>
      <dsp:txXfrm>
        <a:off x="38838" y="2698665"/>
        <a:ext cx="5912459" cy="717924"/>
      </dsp:txXfrm>
    </dsp:sp>
    <dsp:sp modelId="{9665DBF0-22AF-486C-955C-ED49D8A997FC}">
      <dsp:nvSpPr>
        <dsp:cNvPr id="0" name=""/>
        <dsp:cNvSpPr/>
      </dsp:nvSpPr>
      <dsp:spPr>
        <a:xfrm>
          <a:off x="0" y="3513027"/>
          <a:ext cx="5990135" cy="795600"/>
        </a:xfrm>
        <a:prstGeom prst="roundRect">
          <a:avLst/>
        </a:prstGeom>
        <a:solidFill>
          <a:schemeClr val="accent2">
            <a:hueOff val="-12992746"/>
            <a:satOff val="4906"/>
            <a:lumOff val="4393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baseline="0"/>
            <a:t>Over 10,000 pieces of PPE</a:t>
          </a:r>
          <a:endParaRPr lang="en-US" sz="2000" kern="1200" dirty="0"/>
        </a:p>
      </dsp:txBody>
      <dsp:txXfrm>
        <a:off x="38838" y="3551865"/>
        <a:ext cx="5912459" cy="717924"/>
      </dsp:txXfrm>
    </dsp:sp>
    <dsp:sp modelId="{F8F2C9D9-D130-42CB-A562-3DFF2E6DE290}">
      <dsp:nvSpPr>
        <dsp:cNvPr id="0" name=""/>
        <dsp:cNvSpPr/>
      </dsp:nvSpPr>
      <dsp:spPr>
        <a:xfrm>
          <a:off x="0" y="4366227"/>
          <a:ext cx="5990135" cy="795600"/>
        </a:xfrm>
        <a:prstGeom prst="roundRect">
          <a:avLst/>
        </a:prstGeom>
        <a:solidFill>
          <a:schemeClr val="accent2">
            <a:hueOff val="-16240931"/>
            <a:satOff val="6132"/>
            <a:lumOff val="5491"/>
            <a:alphaOff val="0"/>
          </a:schemeClr>
        </a:solidFill>
        <a:ln w="1397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baseline="0" dirty="0"/>
            <a:t>Over 40,000 meals distributed</a:t>
          </a:r>
          <a:endParaRPr lang="en-US" sz="2000" kern="1200" dirty="0"/>
        </a:p>
      </dsp:txBody>
      <dsp:txXfrm>
        <a:off x="38838" y="4405065"/>
        <a:ext cx="5912459" cy="71792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0818E4-2F4D-43D6-B40E-A953A2A6E22E}">
      <dsp:nvSpPr>
        <dsp:cNvPr id="0" name=""/>
        <dsp:cNvSpPr/>
      </dsp:nvSpPr>
      <dsp:spPr>
        <a:xfrm>
          <a:off x="0" y="641"/>
          <a:ext cx="5945448" cy="150106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BADB00-28E4-460B-A97A-3828D66512BC}">
      <dsp:nvSpPr>
        <dsp:cNvPr id="0" name=""/>
        <dsp:cNvSpPr/>
      </dsp:nvSpPr>
      <dsp:spPr>
        <a:xfrm>
          <a:off x="454072" y="338381"/>
          <a:ext cx="825585" cy="82558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397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868CD1-0F39-4D1D-937D-0CE8564F7189}">
      <dsp:nvSpPr>
        <dsp:cNvPr id="0" name=""/>
        <dsp:cNvSpPr/>
      </dsp:nvSpPr>
      <dsp:spPr>
        <a:xfrm>
          <a:off x="1733729" y="641"/>
          <a:ext cx="4211719" cy="15010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863" tIns="158863" rIns="158863" bIns="158863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baseline="0" dirty="0"/>
            <a:t>Collaboration with Partners </a:t>
          </a:r>
          <a:endParaRPr lang="en-US" sz="2500" kern="1200" dirty="0"/>
        </a:p>
      </dsp:txBody>
      <dsp:txXfrm>
        <a:off x="1733729" y="641"/>
        <a:ext cx="4211719" cy="1501064"/>
      </dsp:txXfrm>
    </dsp:sp>
    <dsp:sp modelId="{CB65299F-4494-47F2-92CF-DA527F7474D7}">
      <dsp:nvSpPr>
        <dsp:cNvPr id="0" name=""/>
        <dsp:cNvSpPr/>
      </dsp:nvSpPr>
      <dsp:spPr>
        <a:xfrm>
          <a:off x="0" y="1876972"/>
          <a:ext cx="5945448" cy="150106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627D2B-370B-4486-A64B-F0A783748C2B}">
      <dsp:nvSpPr>
        <dsp:cNvPr id="0" name=""/>
        <dsp:cNvSpPr/>
      </dsp:nvSpPr>
      <dsp:spPr>
        <a:xfrm>
          <a:off x="454072" y="2214711"/>
          <a:ext cx="825585" cy="82558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397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6F8793-810D-4526-AF0A-9F87D3DCC002}">
      <dsp:nvSpPr>
        <dsp:cNvPr id="0" name=""/>
        <dsp:cNvSpPr/>
      </dsp:nvSpPr>
      <dsp:spPr>
        <a:xfrm>
          <a:off x="1733729" y="1876972"/>
          <a:ext cx="4211719" cy="15010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863" tIns="158863" rIns="158863" bIns="158863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baseline="0" dirty="0"/>
            <a:t>Community-Level Discussions to Identify Needs &amp; Goals</a:t>
          </a:r>
          <a:endParaRPr lang="en-US" sz="2500" kern="1200" dirty="0"/>
        </a:p>
      </dsp:txBody>
      <dsp:txXfrm>
        <a:off x="1733729" y="1876972"/>
        <a:ext cx="4211719" cy="1501064"/>
      </dsp:txXfrm>
    </dsp:sp>
    <dsp:sp modelId="{84099754-225A-4A59-A3F1-23C24BF3C9E8}">
      <dsp:nvSpPr>
        <dsp:cNvPr id="0" name=""/>
        <dsp:cNvSpPr/>
      </dsp:nvSpPr>
      <dsp:spPr>
        <a:xfrm>
          <a:off x="0" y="3753302"/>
          <a:ext cx="5945448" cy="150106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9146D0-CD2A-43C4-884D-065E755B1B5F}">
      <dsp:nvSpPr>
        <dsp:cNvPr id="0" name=""/>
        <dsp:cNvSpPr/>
      </dsp:nvSpPr>
      <dsp:spPr>
        <a:xfrm>
          <a:off x="454072" y="4091042"/>
          <a:ext cx="825585" cy="82558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397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8BC5B4-0703-4BB4-B051-0459A99D8E7C}">
      <dsp:nvSpPr>
        <dsp:cNvPr id="0" name=""/>
        <dsp:cNvSpPr/>
      </dsp:nvSpPr>
      <dsp:spPr>
        <a:xfrm>
          <a:off x="1733729" y="3753302"/>
          <a:ext cx="4211719" cy="15010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863" tIns="158863" rIns="158863" bIns="158863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baseline="0" dirty="0"/>
            <a:t>Connection to Services &amp; Resources</a:t>
          </a:r>
          <a:endParaRPr lang="en-US" sz="2500" kern="1200" dirty="0"/>
        </a:p>
      </dsp:txBody>
      <dsp:txXfrm>
        <a:off x="1733729" y="3753302"/>
        <a:ext cx="4211719" cy="150106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053B1-4FBC-4148-8FD4-1B72E0BA1735}">
      <dsp:nvSpPr>
        <dsp:cNvPr id="0" name=""/>
        <dsp:cNvSpPr/>
      </dsp:nvSpPr>
      <dsp:spPr>
        <a:xfrm rot="5400000">
          <a:off x="-849674" y="1723905"/>
          <a:ext cx="1958102" cy="250825"/>
        </a:xfrm>
        <a:prstGeom prst="corner">
          <a:avLst>
            <a:gd name="adj1" fmla="val 1000"/>
            <a:gd name="adj2" fmla="val 1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9D6620-C0F5-403C-833A-7EF4A1B94165}">
      <dsp:nvSpPr>
        <dsp:cNvPr id="0" name=""/>
        <dsp:cNvSpPr/>
      </dsp:nvSpPr>
      <dsp:spPr>
        <a:xfrm>
          <a:off x="3964" y="2828369"/>
          <a:ext cx="3135319" cy="652700"/>
        </a:xfrm>
        <a:prstGeom prst="homePlate">
          <a:avLst>
            <a:gd name="adj" fmla="val 2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0" tIns="203200" rIns="101600" bIns="20320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1 Mar.</a:t>
          </a:r>
        </a:p>
      </dsp:txBody>
      <dsp:txXfrm>
        <a:off x="3964" y="2828369"/>
        <a:ext cx="3053732" cy="652700"/>
      </dsp:txXfrm>
    </dsp:sp>
    <dsp:sp modelId="{79E41451-3E8F-4A53-85F3-994818ED4E9F}">
      <dsp:nvSpPr>
        <dsp:cNvPr id="0" name=""/>
        <dsp:cNvSpPr/>
      </dsp:nvSpPr>
      <dsp:spPr>
        <a:xfrm>
          <a:off x="254789" y="1020762"/>
          <a:ext cx="2545879" cy="13647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Alisal Creek from John St. To Elvee Dr.</a:t>
          </a:r>
        </a:p>
      </dsp:txBody>
      <dsp:txXfrm>
        <a:off x="254789" y="1020762"/>
        <a:ext cx="2545879" cy="1364769"/>
      </dsp:txXfrm>
    </dsp:sp>
    <dsp:sp modelId="{6E72BDA6-940E-471C-851A-9C62089EE0D0}">
      <dsp:nvSpPr>
        <dsp:cNvPr id="0" name=""/>
        <dsp:cNvSpPr/>
      </dsp:nvSpPr>
      <dsp:spPr>
        <a:xfrm rot="5400000">
          <a:off x="2191585" y="1723905"/>
          <a:ext cx="1958102" cy="250825"/>
        </a:xfrm>
        <a:prstGeom prst="corner">
          <a:avLst>
            <a:gd name="adj1" fmla="val 1000"/>
            <a:gd name="adj2" fmla="val 1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8C6E4A-47CD-479B-A13E-51E6C3A86BA8}">
      <dsp:nvSpPr>
        <dsp:cNvPr id="0" name=""/>
        <dsp:cNvSpPr/>
      </dsp:nvSpPr>
      <dsp:spPr>
        <a:xfrm>
          <a:off x="3045223" y="2828369"/>
          <a:ext cx="3135319" cy="652700"/>
        </a:xfrm>
        <a:prstGeom prst="chevron">
          <a:avLst>
            <a:gd name="adj" fmla="val 2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0" tIns="203200" rIns="101600" bIns="20320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15 Mar. </a:t>
          </a:r>
        </a:p>
      </dsp:txBody>
      <dsp:txXfrm>
        <a:off x="3208398" y="2828369"/>
        <a:ext cx="2808969" cy="652700"/>
      </dsp:txXfrm>
    </dsp:sp>
    <dsp:sp modelId="{0DE1D45F-4627-492F-B1DC-9D4196CD554F}">
      <dsp:nvSpPr>
        <dsp:cNvPr id="0" name=""/>
        <dsp:cNvSpPr/>
      </dsp:nvSpPr>
      <dsp:spPr>
        <a:xfrm>
          <a:off x="3296049" y="1020762"/>
          <a:ext cx="2545879" cy="13647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TBD</a:t>
          </a:r>
        </a:p>
      </dsp:txBody>
      <dsp:txXfrm>
        <a:off x="3296049" y="1020762"/>
        <a:ext cx="2545879" cy="1364769"/>
      </dsp:txXfrm>
    </dsp:sp>
    <dsp:sp modelId="{5F0DEBFA-1C5A-4D97-9048-0F31D5716165}">
      <dsp:nvSpPr>
        <dsp:cNvPr id="0" name=""/>
        <dsp:cNvSpPr/>
      </dsp:nvSpPr>
      <dsp:spPr>
        <a:xfrm rot="5400000">
          <a:off x="5232845" y="1723905"/>
          <a:ext cx="1958102" cy="250825"/>
        </a:xfrm>
        <a:prstGeom prst="corner">
          <a:avLst>
            <a:gd name="adj1" fmla="val 1000"/>
            <a:gd name="adj2" fmla="val 1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2ED8F2-B9FB-4EDD-A552-78DF338AB649}">
      <dsp:nvSpPr>
        <dsp:cNvPr id="0" name=""/>
        <dsp:cNvSpPr/>
      </dsp:nvSpPr>
      <dsp:spPr>
        <a:xfrm>
          <a:off x="6086483" y="2828369"/>
          <a:ext cx="3135319" cy="652700"/>
        </a:xfrm>
        <a:prstGeom prst="chevron">
          <a:avLst>
            <a:gd name="adj" fmla="val 2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397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0" tIns="203200" rIns="101600" bIns="20320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29 Mar. </a:t>
          </a:r>
        </a:p>
      </dsp:txBody>
      <dsp:txXfrm>
        <a:off x="6249658" y="2828369"/>
        <a:ext cx="2808969" cy="652700"/>
      </dsp:txXfrm>
    </dsp:sp>
    <dsp:sp modelId="{2058AFD8-44D1-4E3A-93FC-ED1AF65123AD}">
      <dsp:nvSpPr>
        <dsp:cNvPr id="0" name=""/>
        <dsp:cNvSpPr/>
      </dsp:nvSpPr>
      <dsp:spPr>
        <a:xfrm>
          <a:off x="6337309" y="1020762"/>
          <a:ext cx="2545879" cy="13647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TBD</a:t>
          </a:r>
        </a:p>
      </dsp:txBody>
      <dsp:txXfrm>
        <a:off x="6337309" y="1020762"/>
        <a:ext cx="2545879" cy="136476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337021-69B0-4C93-9890-9F5901767A9B}">
      <dsp:nvSpPr>
        <dsp:cNvPr id="0" name=""/>
        <dsp:cNvSpPr/>
      </dsp:nvSpPr>
      <dsp:spPr>
        <a:xfrm>
          <a:off x="0" y="98293"/>
          <a:ext cx="3080684" cy="184841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baseline="0" dirty="0"/>
            <a:t>Applying for $4.1 million Encampment Grant</a:t>
          </a:r>
          <a:endParaRPr lang="en-US" sz="2900" kern="1200" dirty="0"/>
        </a:p>
      </dsp:txBody>
      <dsp:txXfrm>
        <a:off x="0" y="98293"/>
        <a:ext cx="3080684" cy="1848410"/>
      </dsp:txXfrm>
    </dsp:sp>
    <dsp:sp modelId="{10840AA6-2733-4895-A8F0-0A5B78E9693F}">
      <dsp:nvSpPr>
        <dsp:cNvPr id="0" name=""/>
        <dsp:cNvSpPr/>
      </dsp:nvSpPr>
      <dsp:spPr>
        <a:xfrm>
          <a:off x="3388753" y="98293"/>
          <a:ext cx="3080684" cy="1848410"/>
        </a:xfrm>
        <a:prstGeom prst="rect">
          <a:avLst/>
        </a:prstGeom>
        <a:solidFill>
          <a:schemeClr val="accent2">
            <a:hueOff val="-3248186"/>
            <a:satOff val="1226"/>
            <a:lumOff val="1098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baseline="0" dirty="0"/>
            <a:t>Proactive Engagement &amp; Litter Reduction</a:t>
          </a:r>
          <a:endParaRPr lang="en-US" sz="2900" kern="1200" dirty="0"/>
        </a:p>
      </dsp:txBody>
      <dsp:txXfrm>
        <a:off x="3388753" y="98293"/>
        <a:ext cx="3080684" cy="1848410"/>
      </dsp:txXfrm>
    </dsp:sp>
    <dsp:sp modelId="{D13ABEA1-BB82-4248-8AD1-A121B794F6AC}">
      <dsp:nvSpPr>
        <dsp:cNvPr id="0" name=""/>
        <dsp:cNvSpPr/>
      </dsp:nvSpPr>
      <dsp:spPr>
        <a:xfrm>
          <a:off x="6777506" y="98293"/>
          <a:ext cx="3080684" cy="1848410"/>
        </a:xfrm>
        <a:prstGeom prst="rect">
          <a:avLst/>
        </a:prstGeom>
        <a:solidFill>
          <a:schemeClr val="accent2">
            <a:hueOff val="-6496373"/>
            <a:satOff val="2453"/>
            <a:lumOff val="2196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baseline="0" dirty="0"/>
            <a:t>Sanitation Stations</a:t>
          </a:r>
          <a:endParaRPr lang="en-US" sz="2900" kern="1200" dirty="0"/>
        </a:p>
      </dsp:txBody>
      <dsp:txXfrm>
        <a:off x="6777506" y="98293"/>
        <a:ext cx="3080684" cy="1848410"/>
      </dsp:txXfrm>
    </dsp:sp>
    <dsp:sp modelId="{751A6EDF-8337-483A-9B4F-5B69AA91D533}">
      <dsp:nvSpPr>
        <dsp:cNvPr id="0" name=""/>
        <dsp:cNvSpPr/>
      </dsp:nvSpPr>
      <dsp:spPr>
        <a:xfrm>
          <a:off x="0" y="2254773"/>
          <a:ext cx="3080684" cy="1848410"/>
        </a:xfrm>
        <a:prstGeom prst="rect">
          <a:avLst/>
        </a:prstGeom>
        <a:solidFill>
          <a:schemeClr val="accent2">
            <a:hueOff val="-9744559"/>
            <a:satOff val="3679"/>
            <a:lumOff val="3295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baseline="0" dirty="0"/>
            <a:t>Porta Potty Placements</a:t>
          </a:r>
          <a:endParaRPr lang="en-US" sz="2900" kern="1200" dirty="0"/>
        </a:p>
      </dsp:txBody>
      <dsp:txXfrm>
        <a:off x="0" y="2254773"/>
        <a:ext cx="3080684" cy="1848410"/>
      </dsp:txXfrm>
    </dsp:sp>
    <dsp:sp modelId="{C16116E0-16EB-4181-9DE8-291721C0018A}">
      <dsp:nvSpPr>
        <dsp:cNvPr id="0" name=""/>
        <dsp:cNvSpPr/>
      </dsp:nvSpPr>
      <dsp:spPr>
        <a:xfrm>
          <a:off x="3388753" y="2254773"/>
          <a:ext cx="3080684" cy="1848410"/>
        </a:xfrm>
        <a:prstGeom prst="rect">
          <a:avLst/>
        </a:prstGeom>
        <a:solidFill>
          <a:schemeClr val="accent2">
            <a:hueOff val="-12992746"/>
            <a:satOff val="4906"/>
            <a:lumOff val="4393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baseline="0" dirty="0"/>
            <a:t>Mobile Showers in Chinatown</a:t>
          </a:r>
          <a:endParaRPr lang="en-US" sz="2900" kern="1200" dirty="0"/>
        </a:p>
      </dsp:txBody>
      <dsp:txXfrm>
        <a:off x="3388753" y="2254773"/>
        <a:ext cx="3080684" cy="1848410"/>
      </dsp:txXfrm>
    </dsp:sp>
    <dsp:sp modelId="{CCFBAD7C-DA0C-47F6-9CD2-0D7613332D49}">
      <dsp:nvSpPr>
        <dsp:cNvPr id="0" name=""/>
        <dsp:cNvSpPr/>
      </dsp:nvSpPr>
      <dsp:spPr>
        <a:xfrm>
          <a:off x="6777506" y="2254773"/>
          <a:ext cx="3080684" cy="1848410"/>
        </a:xfrm>
        <a:prstGeom prst="rect">
          <a:avLst/>
        </a:prstGeom>
        <a:solidFill>
          <a:schemeClr val="accent2">
            <a:hueOff val="-16240931"/>
            <a:satOff val="6132"/>
            <a:lumOff val="5491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baseline="0" dirty="0"/>
            <a:t>5-Year Plan to Reduce Homelessness</a:t>
          </a:r>
          <a:endParaRPr lang="en-US" sz="2900" kern="1200" dirty="0"/>
        </a:p>
      </dsp:txBody>
      <dsp:txXfrm>
        <a:off x="6777506" y="2254773"/>
        <a:ext cx="3080684" cy="18484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6/7/layout/AccentHomeChevronProcess">
  <dgm:title val="Accent Home Chevron Process"/>
  <dgm:desc val="Use to show a progression; a timeline; sequential steps in a task, process, or workflow; or to emphasize movement or direction. Level 1 text appears inside an chevron shape, except the first shape which comes in a home shape, while Level 2 text appears above the invisible rectangle shapes."/>
  <dgm:catLst>
    <dgm:cat type="process" pri="500"/>
    <dgm:cat type="timeline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contrsBasedOnsibTransCount">
      <dgm:if name="oneSibTrans" axis="ch" ptType="sibTrans" func="cnt" op="equ" val="1">
        <dgm:constrLst>
          <dgm:constr type="h" for="ch" forName="composite" refType="h" fact="0.6"/>
          <dgm:constr type="w" for="ch" forName="composite" refType="w"/>
          <dgm:constr type="primFontSz" for="des" forName="parTx" val="20"/>
          <dgm:constr type="primFontSz" for="des" forName="desTx" refType="primFontSz" refFor="des" refForName="parTx" op="lte"/>
          <dgm:constr type="primFontSz" for="des" forName="parTx" op="equ"/>
          <dgm:constr type="primFontSz" for="des" forName="desTx" op="equ"/>
          <dgm:constr type="w" for="ch" forName="space" refType="w" refFor="ch" refForName="composite" fact="-0.02"/>
          <dgm:constr type="w" for="ch" ptType="sibTrans" op="equ"/>
        </dgm:constrLst>
      </dgm:if>
      <dgm:else name="moreThanOneSibTrans">
        <dgm:choose name="contrsForMoreThanOneSibTrans">
          <dgm:if name="twoSibTrans" axis="ch" ptType="sibTrans" func="cnt" op="equ" val="2">
            <dgm:constrLst>
              <dgm:constr type="h" for="ch" forName="composite" refType="h" fact="0.6"/>
              <dgm:constr type="w" for="ch" forName="composite" refType="w"/>
              <dgm:constr type="primFontSz" for="des" forName="parTx" val="20"/>
              <dgm:constr type="primFontSz" for="des" forName="desTx" refType="primFontSz" refFor="des" refForName="parTx" op="lte"/>
              <dgm:constr type="primFontSz" for="des" forName="parTx" op="equ"/>
              <dgm:constr type="primFontSz" for="des" forName="desTx" op="equ"/>
              <dgm:constr type="w" for="ch" forName="space" refType="w" refFor="ch" refForName="composite" fact="-0.03"/>
              <dgm:constr type="w" for="ch" ptType="sibTrans" op="equ"/>
            </dgm:constrLst>
          </dgm:if>
          <dgm:else name="moreThanTwoSibTrans">
            <dgm:choose name="contrsForMoreThanTwoSibTrans">
              <dgm:if name="threeSibTrans" axis="ch" ptType="sibTrans" func="cnt" op="equ" val="3">
                <dgm:constrLst>
                  <dgm:constr type="h" for="ch" forName="composite" refType="h" fact="0.6"/>
                  <dgm:constr type="w" for="ch" forName="composite" refType="w"/>
                  <dgm:constr type="primFontSz" for="des" forName="parTx" val="20"/>
                  <dgm:constr type="primFontSz" for="des" forName="desTx" refType="primFontSz" refFor="des" refForName="parTx" op="lte"/>
                  <dgm:constr type="primFontSz" for="des" forName="parTx" op="equ"/>
                  <dgm:constr type="primFontSz" for="des" forName="desTx" op="equ"/>
                  <dgm:constr type="w" for="ch" forName="space" refType="w" refFor="ch" refForName="composite" fact="-0.04"/>
                  <dgm:constr type="w" for="ch" ptType="sibTrans" op="equ"/>
                </dgm:constrLst>
              </dgm:if>
              <dgm:else name="moreThanThreeSibTrans">
                <dgm:choose name="contrsForMoreThanThreeSibTrans">
                  <dgm:if name="fourToSixSibTrans" axis="ch" ptType="sibTrans" func="cnt" op="lte" val="6">
                    <dgm:constrLst>
                      <dgm:constr type="h" for="ch" forName="composite" refType="h" fact="0.6"/>
                      <dgm:constr type="w" for="ch" forName="composite" refType="w"/>
                      <dgm:constr type="primFontSz" for="des" forName="parTx" val="20"/>
                      <dgm:constr type="primFontSz" for="des" forName="desTx" refType="primFontSz" refFor="des" refForName="parTx" op="lte"/>
                      <dgm:constr type="primFontSz" for="des" forName="parTx" op="equ"/>
                      <dgm:constr type="primFontSz" for="des" forName="desTx" op="equ"/>
                      <dgm:constr type="w" for="ch" forName="space" refType="w" refFor="ch" refForName="composite" fact="-0.05"/>
                      <dgm:constr type="w" for="ch" ptType="sibTrans" op="equ"/>
                    </dgm:constrLst>
                  </dgm:if>
                  <dgm:else name="moreThanSixSibTrans">
                    <dgm:choose name="contrsForMoreThanSixSibTrans">
                      <dgm:if name="sevenToEightSibTrans" axis="ch" ptType="sibTrans" func="cnt" op="lte" val="8">
                        <dgm:constrLst>
                          <dgm:constr type="h" for="ch" forName="composite" refType="h" fact="0.6"/>
                          <dgm:constr type="w" for="ch" forName="composite" refType="w"/>
                          <dgm:constr type="primFontSz" for="des" forName="parTx" val="20"/>
                          <dgm:constr type="primFontSz" for="des" forName="desTx" refType="primFontSz" refFor="des" refForName="parTx" op="lte"/>
                          <dgm:constr type="primFontSz" for="des" forName="parTx" op="equ"/>
                          <dgm:constr type="primFontSz" for="des" forName="desTx" op="equ"/>
                          <dgm:constr type="w" for="ch" forName="space" refType="w" refFor="ch" refForName="composite" fact="-0.07"/>
                          <dgm:constr type="w" for="ch" ptType="sibTrans" op="equ"/>
                        </dgm:constrLst>
                      </dgm:if>
                      <dgm:else name="moreThanEightSibTrans">
                        <dgm:constrLst>
                          <dgm:constr type="h" for="ch" forName="composite" refType="h" fact="0.6"/>
                          <dgm:constr type="w" for="ch" forName="composite" refType="w"/>
                          <dgm:constr type="primFontSz" for="des" forName="parTx" val="20"/>
                          <dgm:constr type="primFontSz" for="des" forName="desTx" refType="primFontSz" refFor="des" refForName="parTx" op="lte"/>
                          <dgm:constr type="primFontSz" for="des" forName="parTx" op="equ"/>
                          <dgm:constr type="primFontSz" for="des" forName="desTx" op="equ"/>
                          <dgm:constr type="w" for="ch" forName="space" refType="w" refFor="ch" refForName="composite" fact="-0.09"/>
                          <dgm:constr type="w" for="ch" ptType="sibTrans" op="equ"/>
                        </dgm:constrLst>
                      </dgm:else>
                    </dgm:choose>
                  </dgm:else>
                </dgm:choose>
              </dgm:else>
            </dgm:choose>
          </dgm:else>
        </dgm:choose>
      </dgm:else>
    </dgm:choose>
    <dgm:ruleLst/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LayoutLTRorRTL">
          <dgm:if name="LayoutLTR" func="var" arg="dir" op="equ" val="norm">
            <dgm:constrLst>
              <dgm:constr type="w" for="ch" forName="L" refType="w" fact="0.08"/>
              <dgm:constr type="h" for="ch" forName="L" refType="h" fact="0.75"/>
              <dgm:constr type="l" for="ch" forName="L"/>
              <dgm:constr type="l" for="ch" forName="parTx"/>
              <dgm:constr type="w" for="ch" forName="parTx" refType="w"/>
              <dgm:constr type="h" for="ch" forName="parTx" refType="h" fact="0.25"/>
              <dgm:constr type="t" for="ch" forName="parTx" refType="b" refFor="ch" refForName="L"/>
              <dgm:constr type="t" for="ch" forName="desTx" refType="w" refFor="ch" refForName="L" fact="0.6"/>
              <dgm:constr type="b" for="ch" forName="desTx" refType="t" refFor="ch" refForName="EmptyPlaceHolder"/>
              <dgm:constr type="l" for="ch" forName="desTx" refType="r" refFor="ch" refForName="L"/>
              <dgm:constr type="w" for="ch" forName="desTx" refType="w" fact="0.812"/>
              <dgm:constr type="w" for="ch" forName="EmptyPlaceHolder" refType="w" fact="0.82"/>
              <dgm:constr type="l" for="ch" forName="EmptyPlaceHolder" refType="r" refFor="ch" refForName="L"/>
              <dgm:constr type="b" for="ch" forName="EmptyPlaceHolder" refType="b" refFor="ch" refForName="L"/>
              <dgm:constr type="h" for="ch" forName="EmptyPlaceHolder" refType="t" refFor="ch" refForName="desTx"/>
            </dgm:constrLst>
          </dgm:if>
          <dgm:else name="LayoutRTL">
            <dgm:constrLst>
              <dgm:constr type="w" for="ch" forName="L" refType="w" fact="0.08"/>
              <dgm:constr type="h" for="ch" forName="L" refType="h" fact="0.75"/>
              <dgm:constr type="r" for="ch" forName="L" refType="w"/>
              <dgm:constr type="r" for="ch" forName="parTx" refType="w"/>
              <dgm:constr type="w" for="ch" forName="parTx" refType="w"/>
              <dgm:constr type="h" for="ch" forName="parTx" refType="h" fact="0.25"/>
              <dgm:constr type="t" for="ch" forName="parTx" refType="b" refFor="ch" refForName="L"/>
              <dgm:constr type="t" for="ch" forName="desTx" refType="w" refFor="ch" refForName="L" fact="0.6"/>
              <dgm:constr type="b" for="ch" forName="desTx" refType="t" refFor="ch" refForName="EmptyPlaceHolder"/>
              <dgm:constr type="r" for="ch" forName="desTx" refType="l" refFor="ch" refForName="L"/>
              <dgm:constr type="w" for="ch" forName="desTx" refType="w" fact="0.812"/>
              <dgm:constr type="w" for="ch" forName="EmptyPlaceHolder" refType="w" fact="0.82"/>
              <dgm:constr type="h" for="ch" forName="EmptyPlaceHolder" refType="w" refFor="ch" refForName="L" fact="0.6"/>
              <dgm:constr type="b" for="ch" forName="EmptyPlaceHolder" refType="b" refFor="ch" refForName="L"/>
            </dgm:constrLst>
          </dgm:else>
        </dgm:choose>
        <dgm:layoutNode name="L" styleLbl="solidFgAcc1" moveWith="parTx">
          <dgm:varLst>
            <dgm:chMax val="0"/>
            <dgm:chPref val="0"/>
          </dgm:varLst>
          <dgm:alg type="sp"/>
          <dgm:choose name="Name310">
            <dgm:if name="Name311" func="var" arg="dir" op="equ" val="norm">
              <dgm:shape xmlns:r="http://schemas.openxmlformats.org/officeDocument/2006/relationships" rot="90" type="corner" r:blip="">
                <dgm:adjLst>
                  <dgm:adj idx="1" val="0.01"/>
                  <dgm:adj idx="2" val="0.01"/>
                </dgm:adjLst>
              </dgm:shape>
            </dgm:if>
            <dgm:else name="Name312">
              <dgm:shape xmlns:r="http://schemas.openxmlformats.org/officeDocument/2006/relationships" rot="180" type="corner" r:blip="">
                <dgm:adjLst>
                  <dgm:adj idx="1" val="0.01"/>
                  <dgm:adj idx="2" val="0.01"/>
                </dgm:adjLst>
              </dgm:shape>
            </dgm:else>
          </dgm:choose>
          <dgm:presOf/>
          <dgm:constrLst/>
          <dgm:ruleLst/>
        </dgm:layoutNode>
        <dgm:layoutNode name="parTx" styleLbl="alignNode1">
          <dgm:varLst>
            <dgm:chMax val="0"/>
            <dgm:chPref val="0"/>
            <dgm:bulletEnabled val="1"/>
          </dgm:varLst>
          <dgm:alg type="tx">
            <dgm:param type="txAnchorVert" val="mid"/>
            <dgm:param type="parTxLTRAlign" val="ctr"/>
            <dgm:param type="parTxRTLAlign" val="ctr"/>
          </dgm:alg>
          <dgm:choose name="MakeFirstNodeHomePlate">
            <dgm:if name="IfFirstNode" axis="self" ptType="node" func="pos" op="equ" val="1">
              <dgm:choose name="Name110">
                <dgm:if name="Name111" func="var" arg="dir" op="equ" val="norm">
                  <dgm:shape xmlns:r="http://schemas.openxmlformats.org/officeDocument/2006/relationships" type="homePlate" r:blip="">
                    <dgm:adjLst>
                      <dgm:adj idx="1" val="0.25"/>
                    </dgm:adjLst>
                  </dgm:shape>
                </dgm:if>
                <dgm:else name="Name112">
                  <dgm:shape xmlns:r="http://schemas.openxmlformats.org/officeDocument/2006/relationships" rot="180" type="homePlate" r:blip="">
                    <dgm:adjLst>
                      <dgm:adj idx="1" val="0.25"/>
                    </dgm:adjLst>
                  </dgm:shape>
                </dgm:else>
              </dgm:choose>
            </dgm:if>
            <dgm:else name="MakeRestOfNodesChevrons"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>
                      <dgm:adj idx="1" val="0.25"/>
                    </dgm:adjLst>
                  </dgm:shape>
                </dgm:if>
                <dgm:else name="Name12">
                  <dgm:shape xmlns:r="http://schemas.openxmlformats.org/officeDocument/2006/relationships" rot="180" type="chevron" r:blip="">
                    <dgm:adjLst>
                      <dgm:adj idx="1" val="0.25"/>
                    </dgm:adjLst>
                  </dgm:shape>
                </dgm:else>
              </dgm:choose>
            </dgm:else>
          </dgm:choose>
          <dgm:presOf axis="self" ptType="node"/>
          <dgm:constrLst>
            <dgm:constr type="tMarg" refType="primFontSz"/>
            <dgm:constr type="bMarg" refType="primFontSz"/>
            <dgm:constr type="lMarg" refType="primFontSz" fact="0.5"/>
            <dgm:constr type="rMarg" refType="primFontSz" fact="0.5"/>
          </dgm:constrLst>
          <dgm:ruleLst>
            <dgm:rule type="primFontSz" val="13" fact="NaN" max="NaN"/>
          </dgm:ruleLst>
        </dgm:layoutNode>
        <dgm:layoutNode name="desTx" styleLbl="revTx" moveWith="parTx">
          <dgm:varLst>
            <dgm:chMax val="0"/>
            <dgm:chPref val="0"/>
            <dgm:bulletEnabled val="1"/>
          </dgm:varLst>
          <dgm:choose name="Name210">
            <dgm:if name="Name211" func="var" arg="dir" op="equ" val="norm">
              <dgm:alg type="tx">
                <dgm:param type="txAnchorVert" val="t"/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12">
              <dgm:alg type="tx">
                <dgm:param type="txAnchorVert" val="t"/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tMarg"/>
            <dgm:constr type="bMarg"/>
            <dgm:constr type="lMarg"/>
            <dgm:constr type="rMarg"/>
          </dgm:constrLst>
          <dgm:ruleLst>
            <dgm:rule type="primFontSz" val="11" fact="NaN" max="NaN"/>
            <dgm:rule type="secFontSz" val="9" fact="NaN" max="NaN"/>
          </dgm:ruleLst>
        </dgm:layoutNode>
        <dgm:layoutNode name="EmptyPlaceHolder">
          <dgm:alg type="sp"/>
          <dgm:shape xmlns:r="http://schemas.openxmlformats.org/officeDocument/2006/relationships" r:blip="">
            <dgm:adjLst/>
          </dgm:shape>
          <dgm:presOf/>
          <dgm:constrLst/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6D811D61-117A-4D84-94E5-52592A1FBDEA}" type="datetimeFigureOut">
              <a:rPr lang="en-US" smtClean="0"/>
              <a:t>2/10/2022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DFA12A2B-810F-41F4-93C1-F66D0DEE911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06087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11D61-117A-4D84-94E5-52592A1FBDEA}" type="datetimeFigureOut">
              <a:rPr lang="en-US" smtClean="0"/>
              <a:t>2/10/2022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12A2B-810F-41F4-93C1-F66D0DEE91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01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11D61-117A-4D84-94E5-52592A1FBDEA}" type="datetimeFigureOut">
              <a:rPr lang="en-US" smtClean="0"/>
              <a:t>2/10/2022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12A2B-810F-41F4-93C1-F66D0DEE911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84814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11D61-117A-4D84-94E5-52592A1FBDEA}" type="datetimeFigureOut">
              <a:rPr lang="en-US" smtClean="0"/>
              <a:t>2/10/2022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12A2B-810F-41F4-93C1-F66D0DEE91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910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11D61-117A-4D84-94E5-52592A1FBDEA}" type="datetimeFigureOut">
              <a:rPr lang="en-US" smtClean="0"/>
              <a:t>2/10/2022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12A2B-810F-41F4-93C1-F66D0DEE91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482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11D61-117A-4D84-94E5-52592A1FBDEA}" type="datetimeFigureOut">
              <a:rPr lang="en-US" smtClean="0"/>
              <a:t>2/10/2022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12A2B-810F-41F4-93C1-F66D0DEE91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728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11D61-117A-4D84-94E5-52592A1FBDEA}" type="datetimeFigureOut">
              <a:rPr lang="en-US" smtClean="0"/>
              <a:t>2/10/2022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12A2B-810F-41F4-93C1-F66D0DEE91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024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11D61-117A-4D84-94E5-52592A1FBDEA}" type="datetimeFigureOut">
              <a:rPr lang="en-US" smtClean="0"/>
              <a:t>2/10/2022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12A2B-810F-41F4-93C1-F66D0DEE91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069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11D61-117A-4D84-94E5-52592A1FBDEA}" type="datetimeFigureOut">
              <a:rPr lang="en-US" smtClean="0"/>
              <a:t>2/10/2022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12A2B-810F-41F4-93C1-F66D0DEE91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871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11D61-117A-4D84-94E5-52592A1FBDEA}" type="datetimeFigureOut">
              <a:rPr lang="en-US" smtClean="0"/>
              <a:t>2/10/2022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12A2B-810F-41F4-93C1-F66D0DEE91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004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11D61-117A-4D84-94E5-52592A1FBDEA}" type="datetimeFigureOut">
              <a:rPr lang="en-US" smtClean="0"/>
              <a:t>2/10/2022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12A2B-810F-41F4-93C1-F66D0DEE91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981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6D811D61-117A-4D84-94E5-52592A1FBDEA}" type="datetimeFigureOut">
              <a:rPr lang="en-US" smtClean="0"/>
              <a:t>2/10/2022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DFA12A2B-810F-41F4-93C1-F66D0DEE91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037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hade val="98000"/>
                <a:satMod val="130000"/>
                <a:lumMod val="102000"/>
              </a:schemeClr>
            </a:gs>
            <a:gs pos="100000">
              <a:schemeClr val="bg1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5F83622-9C51-462D-849C-7930BC3F9B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406"/>
            <a:ext cx="12192000" cy="68608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0613D7-E496-4A31-917C-3420942685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1872" y="758953"/>
            <a:ext cx="9418320" cy="2944084"/>
          </a:xfrm>
        </p:spPr>
        <p:txBody>
          <a:bodyPr>
            <a:normAutofit/>
          </a:bodyPr>
          <a:lstStyle/>
          <a:p>
            <a:r>
              <a:rPr lang="en-US" dirty="0"/>
              <a:t>Health &amp; Safety Day Projects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A797C01-AD12-4343-9A8C-6E992C1A42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12709"/>
            <a:ext cx="12192000" cy="26690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205D3D-54CC-4868-B53B-9C1CE1ECE3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1872" y="4611756"/>
            <a:ext cx="9418320" cy="1560443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>
                <a:solidFill>
                  <a:srgbClr val="FFFFFF">
                    <a:alpha val="80000"/>
                  </a:srgbClr>
                </a:solidFill>
              </a:rPr>
              <a:t>Administrative Report</a:t>
            </a:r>
          </a:p>
          <a:p>
            <a:r>
              <a:rPr lang="en-US" sz="3200" dirty="0">
                <a:solidFill>
                  <a:srgbClr val="FFFFFF">
                    <a:alpha val="80000"/>
                  </a:srgbClr>
                </a:solidFill>
              </a:rPr>
              <a:t>Salinas City Council Meeting</a:t>
            </a:r>
          </a:p>
          <a:p>
            <a:r>
              <a:rPr lang="en-US" sz="3200" dirty="0">
                <a:solidFill>
                  <a:srgbClr val="FFFFFF">
                    <a:alpha val="80000"/>
                  </a:srgbClr>
                </a:solidFill>
              </a:rPr>
              <a:t>February 15, 2022</a:t>
            </a:r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4B678C32-6AAB-4CA2-8B1A-FA9C46AAE2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4763" y="4863765"/>
            <a:ext cx="2004600" cy="150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0585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11">
            <a:extLst>
              <a:ext uri="{FF2B5EF4-FFF2-40B4-BE49-F238E27FC236}">
                <a16:creationId xmlns:a16="http://schemas.microsoft.com/office/drawing/2014/main" id="{94DB5839-12B9-4BA0-98A8-CAE44ED19D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29284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D148C1-382E-4648-B985-7C09E00F9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4564674"/>
            <a:ext cx="4010820" cy="161546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/>
              <a:t>Executive Summary </a:t>
            </a:r>
          </a:p>
        </p:txBody>
      </p:sp>
      <p:pic>
        <p:nvPicPr>
          <p:cNvPr id="7" name="Picture 6" descr="A picture containing text, outdoor, ground, sky&#10;&#10;Description automatically generated">
            <a:extLst>
              <a:ext uri="{FF2B5EF4-FFF2-40B4-BE49-F238E27FC236}">
                <a16:creationId xmlns:a16="http://schemas.microsoft.com/office/drawing/2014/main" id="{34F581DF-E482-4A37-910A-BCB0AE15570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50" b="-2"/>
          <a:stretch/>
        </p:blipFill>
        <p:spPr>
          <a:xfrm>
            <a:off x="20" y="10"/>
            <a:ext cx="4872546" cy="4212698"/>
          </a:xfrm>
          <a:prstGeom prst="rect">
            <a:avLst/>
          </a:prstGeom>
        </p:spPr>
      </p:pic>
      <p:pic>
        <p:nvPicPr>
          <p:cNvPr id="5" name="Picture 4" descr="A street full of trash&#10;&#10;Description automatically generated with low confidence">
            <a:extLst>
              <a:ext uri="{FF2B5EF4-FFF2-40B4-BE49-F238E27FC236}">
                <a16:creationId xmlns:a16="http://schemas.microsoft.com/office/drawing/2014/main" id="{1719C8BD-33A0-4443-BA5F-AC5AB721E0B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7" r="35428" b="1"/>
          <a:stretch/>
        </p:blipFill>
        <p:spPr>
          <a:xfrm rot="5400000">
            <a:off x="6056782" y="-1023348"/>
            <a:ext cx="4212708" cy="6259407"/>
          </a:xfrm>
          <a:prstGeom prst="rect">
            <a:avLst/>
          </a:prstGeom>
        </p:spPr>
      </p:pic>
      <p:cxnSp>
        <p:nvCxnSpPr>
          <p:cNvPr id="10" name="Straight Connector 13">
            <a:extLst>
              <a:ext uri="{FF2B5EF4-FFF2-40B4-BE49-F238E27FC236}">
                <a16:creationId xmlns:a16="http://schemas.microsoft.com/office/drawing/2014/main" id="{041A955B-D579-48FD-A51C-51B0C0B69F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53000" y="4813604"/>
            <a:ext cx="0" cy="11176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2FC3102D-9921-4C65-9E48-108D892B3FCA}"/>
              </a:ext>
            </a:extLst>
          </p:cNvPr>
          <p:cNvSpPr txBox="1"/>
          <p:nvPr/>
        </p:nvSpPr>
        <p:spPr>
          <a:xfrm>
            <a:off x="5297756" y="4209974"/>
            <a:ext cx="5863540" cy="25331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02870" lvl="0" indent="-182880" defTabSz="91440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baseline="0" dirty="0"/>
              <a:t>Health &amp; Safety Conversations</a:t>
            </a:r>
          </a:p>
          <a:p>
            <a:pPr marL="102870" lvl="0" indent="-182880" defTabSz="91440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baseline="0" dirty="0"/>
              <a:t>Community–Level Discussions</a:t>
            </a:r>
            <a:endParaRPr lang="en-US" dirty="0"/>
          </a:p>
          <a:p>
            <a:pPr marL="102870" lvl="0" indent="-182880" defTabSz="91440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baseline="0" dirty="0"/>
              <a:t>Collaboration with Encampment Residents</a:t>
            </a:r>
            <a:endParaRPr lang="en-US" dirty="0"/>
          </a:p>
          <a:p>
            <a:pPr marL="102870" lvl="0" indent="-182880" defTabSz="91440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baseline="0" dirty="0"/>
              <a:t>Program Alignment with Partners</a:t>
            </a:r>
          </a:p>
          <a:p>
            <a:pPr marL="102870" lvl="0" indent="-182880" defTabSz="91440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baseline="0" dirty="0"/>
              <a:t>Short- &amp; Long-Term Goals 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E72437-8A16-41B8-B601-2A8B9730993E}"/>
              </a:ext>
            </a:extLst>
          </p:cNvPr>
          <p:cNvSpPr txBox="1"/>
          <p:nvPr/>
        </p:nvSpPr>
        <p:spPr>
          <a:xfrm>
            <a:off x="535303" y="3563643"/>
            <a:ext cx="3801980" cy="6463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b="1" dirty="0"/>
              <a:t>45 Main Street</a:t>
            </a:r>
          </a:p>
          <a:p>
            <a:pPr algn="ctr"/>
            <a:r>
              <a:rPr lang="en-US" b="1" dirty="0"/>
              <a:t>(Overpass near Chinatown)</a:t>
            </a:r>
          </a:p>
        </p:txBody>
      </p:sp>
    </p:spTree>
    <p:extLst>
      <p:ext uri="{BB962C8B-B14F-4D97-AF65-F5344CB8AC3E}">
        <p14:creationId xmlns:p14="http://schemas.microsoft.com/office/powerpoint/2010/main" val="2256607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5B6D324E-2D03-4162-AF1E-D5E32234E2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E93268-B3F2-4DFD-BB5D-4D47A203B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7488" y="2766219"/>
            <a:ext cx="3075836" cy="132556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dirty="0"/>
              <a:t>City-Owned Properties</a:t>
            </a:r>
            <a:endParaRPr lang="en-US" sz="32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B67D982-25C5-4CC2-AA64-276BE3B2C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CE8F5E5C-239E-45AD-ABA9-6A1B2F040B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41" r="7256" b="21554"/>
          <a:stretch/>
        </p:blipFill>
        <p:spPr>
          <a:xfrm>
            <a:off x="4636413" y="10"/>
            <a:ext cx="7555587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33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5D5E0904-721C-4D68-9EB8-1C9752E32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D0CDF5D3-7220-42A0-9D37-ECF3BF283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0"/>
            <a:ext cx="10835640" cy="5105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4BC717F-58B3-4A4E-BC3B-1B11323AD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5105400"/>
            <a:ext cx="10835640" cy="1752600"/>
          </a:xfrm>
          <a:prstGeom prst="rect">
            <a:avLst/>
          </a:prstGeom>
          <a:solidFill>
            <a:srgbClr val="353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EBAB75-AA7A-4815-B07B-4639FAFA8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183" y="5181600"/>
            <a:ext cx="10156435" cy="1076324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5000"/>
              </a:lnSpc>
            </a:pPr>
            <a:r>
              <a:rPr lang="en-US" sz="5400" dirty="0">
                <a:solidFill>
                  <a:srgbClr val="FFFFFF"/>
                </a:solidFill>
              </a:rPr>
              <a:t>Lead Me Home Plan Update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EE75710-64C5-4CA8-8A7C-82EE4125C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6F6F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54F501-13FB-4974-9B5D-AA12C7DFD6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02" b="2531"/>
          <a:stretch/>
        </p:blipFill>
        <p:spPr>
          <a:xfrm>
            <a:off x="852344" y="302956"/>
            <a:ext cx="10045351" cy="4608086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435050B1-74E1-4A81-923D-0F5971A3B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92840" y="0"/>
            <a:ext cx="899160" cy="6858000"/>
          </a:xfrm>
          <a:prstGeom prst="rect">
            <a:avLst/>
          </a:prstGeom>
          <a:solidFill>
            <a:srgbClr val="353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639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AB1CEEAD-825F-41AD-B0DB-77CE90932D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292840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A8BC90-02A6-412F-A459-97A7C7DA4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</p:spPr>
        <p:txBody>
          <a:bodyPr>
            <a:normAutofit/>
          </a:bodyPr>
          <a:lstStyle/>
          <a:p>
            <a:r>
              <a:rPr lang="en-US" dirty="0"/>
              <a:t>Purpose &amp; Approach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86D60FC-378D-41C4-AB37-4D07A02661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5765669"/>
              </p:ext>
            </p:extLst>
          </p:nvPr>
        </p:nvGraphicFramePr>
        <p:xfrm>
          <a:off x="1261872" y="2013055"/>
          <a:ext cx="8595360" cy="4167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46885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98065-F2E3-4BDB-BAB0-C786FA5E6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</p:spPr>
        <p:txBody>
          <a:bodyPr>
            <a:normAutofit/>
          </a:bodyPr>
          <a:lstStyle/>
          <a:p>
            <a:r>
              <a:rPr lang="en-US" dirty="0"/>
              <a:t>Standards &amp; Best Practices</a:t>
            </a:r>
          </a:p>
        </p:txBody>
      </p:sp>
      <p:graphicFrame>
        <p:nvGraphicFramePr>
          <p:cNvPr id="19" name="Content Placeholder 2">
            <a:extLst>
              <a:ext uri="{FF2B5EF4-FFF2-40B4-BE49-F238E27FC236}">
                <a16:creationId xmlns:a16="http://schemas.microsoft.com/office/drawing/2014/main" id="{41E02411-71DE-4750-B9FB-6B3FEAD988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6474679"/>
              </p:ext>
            </p:extLst>
          </p:nvPr>
        </p:nvGraphicFramePr>
        <p:xfrm>
          <a:off x="1262063" y="2013055"/>
          <a:ext cx="8785735" cy="4201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12870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C89EB2E7-40EE-4C01-8FFE-074390535F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" name="Picture 12" descr="A picture containing outdoor, sky, person&#10;&#10;Description automatically generated">
            <a:extLst>
              <a:ext uri="{FF2B5EF4-FFF2-40B4-BE49-F238E27FC236}">
                <a16:creationId xmlns:a16="http://schemas.microsoft.com/office/drawing/2014/main" id="{2573758C-2FBA-4F7C-9C8C-81DC690B0E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bg1">
                <a:tint val="45000"/>
                <a:satMod val="400000"/>
              </a:schemeClr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20" r="14598"/>
          <a:stretch/>
        </p:blipFill>
        <p:spPr>
          <a:xfrm>
            <a:off x="7605870" y="-2"/>
            <a:ext cx="368697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83F6CA-1D62-4C90-B794-0EDE5FDB8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6956" y="758953"/>
            <a:ext cx="3129194" cy="196223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85000"/>
              </a:lnSpc>
            </a:pPr>
            <a:r>
              <a:rPr lang="en-US" sz="3200" b="1" dirty="0"/>
              <a:t>Outreach &amp;</a:t>
            </a:r>
            <a:br>
              <a:rPr lang="en-US" sz="3200" b="1" dirty="0"/>
            </a:br>
            <a:r>
              <a:rPr lang="en-US" sz="3200" b="1" dirty="0"/>
              <a:t>Connection to Resources</a:t>
            </a:r>
          </a:p>
        </p:txBody>
      </p:sp>
      <p:pic>
        <p:nvPicPr>
          <p:cNvPr id="5" name="Picture 4" descr="A picture containing person, outdoor, tree, sky&#10;&#10;Description automatically generated">
            <a:extLst>
              <a:ext uri="{FF2B5EF4-FFF2-40B4-BE49-F238E27FC236}">
                <a16:creationId xmlns:a16="http://schemas.microsoft.com/office/drawing/2014/main" id="{086253BF-2A08-4A77-A8D4-5B80CE3320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12" r="3" b="18221"/>
          <a:stretch/>
        </p:blipFill>
        <p:spPr>
          <a:xfrm>
            <a:off x="457201" y="1"/>
            <a:ext cx="3478687" cy="2721186"/>
          </a:xfrm>
          <a:prstGeom prst="rect">
            <a:avLst/>
          </a:prstGeom>
        </p:spPr>
      </p:pic>
      <p:pic>
        <p:nvPicPr>
          <p:cNvPr id="11" name="Picture 10" descr="A picture containing sky, outdoor, person, trailer&#10;&#10;Description automatically generated">
            <a:extLst>
              <a:ext uri="{FF2B5EF4-FFF2-40B4-BE49-F238E27FC236}">
                <a16:creationId xmlns:a16="http://schemas.microsoft.com/office/drawing/2014/main" id="{A410D033-9D09-457B-ABA1-E74F7A74CFB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2" r="4" b="4"/>
          <a:stretch/>
        </p:blipFill>
        <p:spPr>
          <a:xfrm>
            <a:off x="4027327" y="1"/>
            <a:ext cx="3478688" cy="2721186"/>
          </a:xfrm>
          <a:prstGeom prst="rect">
            <a:avLst/>
          </a:prstGeom>
        </p:spPr>
      </p:pic>
      <p:pic>
        <p:nvPicPr>
          <p:cNvPr id="15" name="Picture 14" descr="A group of people sitting on a train track&#10;&#10;Description automatically generated with low confidence">
            <a:extLst>
              <a:ext uri="{FF2B5EF4-FFF2-40B4-BE49-F238E27FC236}">
                <a16:creationId xmlns:a16="http://schemas.microsoft.com/office/drawing/2014/main" id="{1D6AAC3C-D27F-4024-B47F-3BD6F108F9C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01"/>
          <a:stretch/>
        </p:blipFill>
        <p:spPr>
          <a:xfrm>
            <a:off x="457201" y="2812628"/>
            <a:ext cx="7048815" cy="404537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EFBE80B-9B7C-4E2A-9588-2244A45EDFB5}"/>
              </a:ext>
            </a:extLst>
          </p:cNvPr>
          <p:cNvSpPr txBox="1"/>
          <p:nvPr/>
        </p:nvSpPr>
        <p:spPr>
          <a:xfrm>
            <a:off x="1522452" y="6018649"/>
            <a:ext cx="5018166" cy="33855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600" b="1" dirty="0"/>
              <a:t>Salinas Outreach &amp; Response Team (SORT)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E6D32F-91CD-4B23-AF7D-205D65908B31}"/>
              </a:ext>
            </a:extLst>
          </p:cNvPr>
          <p:cNvSpPr txBox="1"/>
          <p:nvPr/>
        </p:nvSpPr>
        <p:spPr>
          <a:xfrm>
            <a:off x="8156827" y="3790723"/>
            <a:ext cx="2769451" cy="2308324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At least 14 days – no immediate health &amp; safety issues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More than 14 days when needed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Connection to resources as available</a:t>
            </a:r>
          </a:p>
        </p:txBody>
      </p:sp>
    </p:spTree>
    <p:extLst>
      <p:ext uri="{BB962C8B-B14F-4D97-AF65-F5344CB8AC3E}">
        <p14:creationId xmlns:p14="http://schemas.microsoft.com/office/powerpoint/2010/main" val="1586961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8">
            <a:extLst>
              <a:ext uri="{FF2B5EF4-FFF2-40B4-BE49-F238E27FC236}">
                <a16:creationId xmlns:a16="http://schemas.microsoft.com/office/drawing/2014/main" id="{30B3D270-B19D-4DB8-BD3C-3E707485B5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541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B385CA-8001-4F71-B973-832F21BE0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058" y="836023"/>
            <a:ext cx="2718788" cy="5183777"/>
          </a:xfrm>
        </p:spPr>
        <p:txBody>
          <a:bodyPr anchor="ctr"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Pandemic Support</a:t>
            </a:r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49BDAF94-B52E-4307-B54C-EF413086FC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17" name="Content Placeholder 2">
            <a:extLst>
              <a:ext uri="{FF2B5EF4-FFF2-40B4-BE49-F238E27FC236}">
                <a16:creationId xmlns:a16="http://schemas.microsoft.com/office/drawing/2014/main" id="{543E4FE6-4CDE-44AD-89E7-4FBEDF533E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6061289"/>
              </p:ext>
            </p:extLst>
          </p:nvPr>
        </p:nvGraphicFramePr>
        <p:xfrm>
          <a:off x="4658815" y="804672"/>
          <a:ext cx="5990136" cy="52620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070645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4CFB4D4-CFF3-4172-AB21-A2B3D1223E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2404" y="0"/>
            <a:ext cx="375818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1C903E-7B4A-4663-8396-0BC3A1C10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7621" y="804672"/>
            <a:ext cx="2824640" cy="5215128"/>
          </a:xfrm>
        </p:spPr>
        <p:txBody>
          <a:bodyPr anchor="ctr"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Post-Health &amp; Safety Days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4682447-92FB-48DE-9219-2281BC2C55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1327340"/>
              </p:ext>
            </p:extLst>
          </p:nvPr>
        </p:nvGraphicFramePr>
        <p:xfrm>
          <a:off x="804672" y="804671"/>
          <a:ext cx="5945449" cy="52550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36253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6">
            <a:extLst>
              <a:ext uri="{FF2B5EF4-FFF2-40B4-BE49-F238E27FC236}">
                <a16:creationId xmlns:a16="http://schemas.microsoft.com/office/drawing/2014/main" id="{554C70E2-B81C-49FD-87AB-36A4F9CAC3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" name="Picture 7" descr="A picture containing tree, outdoor, ground, wood&#10;&#10;Description automatically generated">
            <a:extLst>
              <a:ext uri="{FF2B5EF4-FFF2-40B4-BE49-F238E27FC236}">
                <a16:creationId xmlns:a16="http://schemas.microsoft.com/office/drawing/2014/main" id="{EC1BDB25-65EA-47FD-9F02-F6B87172CF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bg1">
                <a:tint val="45000"/>
                <a:satMod val="400000"/>
              </a:schemeClr>
            </a:duotone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60" r="26971"/>
          <a:stretch/>
        </p:blipFill>
        <p:spPr>
          <a:xfrm>
            <a:off x="442452" y="-2"/>
            <a:ext cx="5492673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C5D9D1-7AE3-4F95-BF67-3AB1C6818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406" y="758952"/>
            <a:ext cx="4424517" cy="4041648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5000"/>
              </a:lnSpc>
            </a:pPr>
            <a:r>
              <a:rPr lang="en-US" sz="4700" dirty="0"/>
              <a:t>National Pollutant Discharge Elimination System (NPDES)</a:t>
            </a:r>
          </a:p>
        </p:txBody>
      </p:sp>
      <p:sp>
        <p:nvSpPr>
          <p:cNvPr id="22" name="Rectangle 18">
            <a:extLst>
              <a:ext uri="{FF2B5EF4-FFF2-40B4-BE49-F238E27FC236}">
                <a16:creationId xmlns:a16="http://schemas.microsoft.com/office/drawing/2014/main" id="{79B81D88-0032-4306-9554-655FE19406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 descr="A pile of trash in the woods&#10;&#10;Description automatically generated with low confidence">
            <a:extLst>
              <a:ext uri="{FF2B5EF4-FFF2-40B4-BE49-F238E27FC236}">
                <a16:creationId xmlns:a16="http://schemas.microsoft.com/office/drawing/2014/main" id="{9BFC1D00-4241-43CE-8377-023396D45A1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35" r="-1" b="-1"/>
          <a:stretch/>
        </p:blipFill>
        <p:spPr>
          <a:xfrm>
            <a:off x="6095992" y="10"/>
            <a:ext cx="5075238" cy="3355932"/>
          </a:xfrm>
          <a:prstGeom prst="rect">
            <a:avLst/>
          </a:prstGeom>
        </p:spPr>
      </p:pic>
      <p:pic>
        <p:nvPicPr>
          <p:cNvPr id="10" name="Picture 9" descr="A picture containing tree, outdoor, ground, people&#10;&#10;Description automatically generated">
            <a:extLst>
              <a:ext uri="{FF2B5EF4-FFF2-40B4-BE49-F238E27FC236}">
                <a16:creationId xmlns:a16="http://schemas.microsoft.com/office/drawing/2014/main" id="{4FA63CDD-D64B-41CE-B4A1-599EFEE3CF6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14" t="35041" r="1549" b="20511"/>
          <a:stretch/>
        </p:blipFill>
        <p:spPr>
          <a:xfrm>
            <a:off x="6095999" y="3476627"/>
            <a:ext cx="5075238" cy="338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3461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9ECA7-FD3F-428E-9E64-2F6E562E1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1872" y="5143500"/>
            <a:ext cx="9692640" cy="1325562"/>
          </a:xfrm>
        </p:spPr>
        <p:txBody>
          <a:bodyPr>
            <a:normAutofit/>
          </a:bodyPr>
          <a:lstStyle/>
          <a:p>
            <a:r>
              <a:rPr lang="en-US" dirty="0"/>
              <a:t>Upcoming Health &amp; Safety Days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853C71C-EE3C-44D8-8587-9A4D9D5CC5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321AD04-D74A-4A26-B33D-BCF5294D0F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8248320"/>
              </p:ext>
            </p:extLst>
          </p:nvPr>
        </p:nvGraphicFramePr>
        <p:xfrm>
          <a:off x="1262063" y="462337"/>
          <a:ext cx="9225767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64335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76248C8-0720-48AB-91BA-5F530BB41E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2209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2753CC-A6B7-4046-96B8-D2891866F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1871" y="365760"/>
            <a:ext cx="9858383" cy="1325562"/>
          </a:xfrm>
        </p:spPr>
        <p:txBody>
          <a:bodyPr>
            <a:normAutofit/>
          </a:bodyPr>
          <a:lstStyle/>
          <a:p>
            <a:r>
              <a:rPr lang="en-US" dirty="0"/>
              <a:t>Additional Support for Homeless Residents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3BEDA7-D0B8-4802-8168-92452653B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2EFF34B-7B1A-4F9D-8CEE-A40962BC7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63724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8E08DA5-549F-42DE-B69E-6CB87A8D66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6295817"/>
              </p:ext>
            </p:extLst>
          </p:nvPr>
        </p:nvGraphicFramePr>
        <p:xfrm>
          <a:off x="1262063" y="2013055"/>
          <a:ext cx="9858191" cy="4201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394004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D5E0904-721C-4D68-9EB8-1C9752E32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0CDF5D3-7220-42A0-9D37-ECF3BF283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0"/>
            <a:ext cx="10835640" cy="5105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4BC717F-58B3-4A4E-BC3B-1B11323AD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5105400"/>
            <a:ext cx="10835640" cy="1752600"/>
          </a:xfrm>
          <a:prstGeom prst="rect">
            <a:avLst/>
          </a:prstGeom>
          <a:solidFill>
            <a:srgbClr val="353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D7FAD1-7551-4FCA-97EF-CBBB39255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183" y="5181600"/>
            <a:ext cx="10156435" cy="1076324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5000"/>
              </a:lnSpc>
            </a:pPr>
            <a:r>
              <a:rPr lang="en-US" sz="5400" dirty="0">
                <a:solidFill>
                  <a:srgbClr val="FFFFFF"/>
                </a:solidFill>
              </a:rPr>
              <a:t>Questions?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E75710-64C5-4CA8-8A7C-82EE4125C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6F6F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F34FECCB-17D8-4763-86E2-8C68517A74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5953" y="640081"/>
            <a:ext cx="5117377" cy="382524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35050B1-74E1-4A81-923D-0F5971A3B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92840" y="0"/>
            <a:ext cx="899160" cy="6858000"/>
          </a:xfrm>
          <a:prstGeom prst="rect">
            <a:avLst/>
          </a:prstGeom>
          <a:solidFill>
            <a:srgbClr val="353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699525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COS">
      <a:dk1>
        <a:srgbClr val="507281"/>
      </a:dk1>
      <a:lt1>
        <a:sysClr val="window" lastClr="FFFFFF"/>
      </a:lt1>
      <a:dk2>
        <a:srgbClr val="313C41"/>
      </a:dk2>
      <a:lt2>
        <a:srgbClr val="FFFFFF"/>
      </a:lt2>
      <a:accent1>
        <a:srgbClr val="507281"/>
      </a:accent1>
      <a:accent2>
        <a:srgbClr val="72555D"/>
      </a:accent2>
      <a:accent3>
        <a:srgbClr val="7F895A"/>
      </a:accent3>
      <a:accent4>
        <a:srgbClr val="C1882C"/>
      </a:accent4>
      <a:accent5>
        <a:srgbClr val="DBBC82"/>
      </a:accent5>
      <a:accent6>
        <a:srgbClr val="A0B9C4"/>
      </a:accent6>
      <a:hlink>
        <a:srgbClr val="2C85AE"/>
      </a:hlink>
      <a:folHlink>
        <a:srgbClr val="00A09D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C6C2110102C9441B87696DE89516774" ma:contentTypeVersion="14" ma:contentTypeDescription="Create a new document." ma:contentTypeScope="" ma:versionID="4f5dc576e0499440d8da1ce3325d6898">
  <xsd:schema xmlns:xsd="http://www.w3.org/2001/XMLSchema" xmlns:xs="http://www.w3.org/2001/XMLSchema" xmlns:p="http://schemas.microsoft.com/office/2006/metadata/properties" xmlns:ns1="http://schemas.microsoft.com/sharepoint/v3" xmlns:ns3="6cbaa498-11ff-4e86-b1a1-d2f1a878b329" xmlns:ns4="ee4e0780-49c0-4120-953f-1db37240d0ce" targetNamespace="http://schemas.microsoft.com/office/2006/metadata/properties" ma:root="true" ma:fieldsID="24e7912c110f691ffe33449cde0d45f2" ns1:_="" ns3:_="" ns4:_="">
    <xsd:import namespace="http://schemas.microsoft.com/sharepoint/v3"/>
    <xsd:import namespace="6cbaa498-11ff-4e86-b1a1-d2f1a878b329"/>
    <xsd:import namespace="ee4e0780-49c0-4120-953f-1db37240d0c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baa498-11ff-4e86-b1a1-d2f1a878b3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4e0780-49c0-4120-953f-1db37240d0ce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D30DA7B-5852-41E3-BAD0-9DBA5C0D6857}">
  <ds:schemaRefs>
    <ds:schemaRef ds:uri="http://purl.org/dc/elements/1.1/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purl.org/dc/dcmitype/"/>
    <ds:schemaRef ds:uri="ee4e0780-49c0-4120-953f-1db37240d0ce"/>
    <ds:schemaRef ds:uri="http://schemas.microsoft.com/office/infopath/2007/PartnerControls"/>
    <ds:schemaRef ds:uri="6cbaa498-11ff-4e86-b1a1-d2f1a878b329"/>
    <ds:schemaRef ds:uri="http://schemas.microsoft.com/sharepoint/v3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A0188536-9D3F-4A00-882E-4228535B23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cbaa498-11ff-4e86-b1a1-d2f1a878b329"/>
    <ds:schemaRef ds:uri="ee4e0780-49c0-4120-953f-1db37240d0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47E90E4-2CDB-4993-B092-59917B9AE2E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TM03457515[[fn=View]]</Template>
  <TotalTime>4148</TotalTime>
  <Words>295</Words>
  <Application>Microsoft Office PowerPoint</Application>
  <PresentationFormat>Widescreen</PresentationFormat>
  <Paragraphs>56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Century Schoolbook</vt:lpstr>
      <vt:lpstr>Wingdings 2</vt:lpstr>
      <vt:lpstr>View</vt:lpstr>
      <vt:lpstr>Health &amp; Safety Day Projects</vt:lpstr>
      <vt:lpstr>Executive Summary </vt:lpstr>
      <vt:lpstr>City-Owned Properties</vt:lpstr>
      <vt:lpstr>Lead Me Home Plan Update</vt:lpstr>
      <vt:lpstr>Purpose &amp; Approach</vt:lpstr>
      <vt:lpstr>Standards &amp; Best Practices</vt:lpstr>
      <vt:lpstr>Outreach &amp; Connection to Resources</vt:lpstr>
      <vt:lpstr>Pandemic Support</vt:lpstr>
      <vt:lpstr>Post-Health &amp; Safety Days</vt:lpstr>
      <vt:lpstr>National Pollutant Discharge Elimination System (NPDES)</vt:lpstr>
      <vt:lpstr>Upcoming Health &amp; Safety Days</vt:lpstr>
      <vt:lpstr>Additional Support for Homeless Residents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 &amp; Safety Day Projects</dc:title>
  <dc:creator>Sophia Rome</dc:creator>
  <cp:lastModifiedBy>Sophia Rome</cp:lastModifiedBy>
  <cp:revision>6</cp:revision>
  <dcterms:created xsi:type="dcterms:W3CDTF">2022-02-04T19:35:36Z</dcterms:created>
  <dcterms:modified xsi:type="dcterms:W3CDTF">2022-02-10T16:24:59Z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0x0101008C6C2110102C9441B87696DE89516774</vt:lpwstr>
  </property>
</Properties>
</file>