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omments/modernComment_100_0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56" r:id="rId5"/>
    <p:sldId id="258" r:id="rId6"/>
    <p:sldId id="269" r:id="rId7"/>
    <p:sldId id="270" r:id="rId8"/>
    <p:sldId id="262" r:id="rId9"/>
    <p:sldId id="267" r:id="rId10"/>
    <p:sldId id="265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AC957F-A75A-BACB-B618-4A3DCD0D78DD}" name="Vincent Montgomery" initials="VM" userId="S::vincentmo@ci.salinas.ca.us::871d6630-e5ab-4c2a-9c9b-51047ab536a1" providerId="AD"/>
  <p188:author id="{43F78EF1-B83B-EDDC-330B-FD00805EA154}" name="Monica Flores-Ponce" initials="MF" userId="S::monicap@ci.salinas.ca.us::ad3d01d0-c4a8-4141-8fcb-a4ddbcd73c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5DD151-D22F-4B86-A011-03D9A596D1D2}" v="10" dt="2024-11-20T19:10:07.88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88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Vigil" userId="S::davidv@ci.salinas.ca.us::c4e4c7d7-1e37-4227-8bf6-7c178248a58e" providerId="AD" clId="Web-{D5E0F26B-D7BF-0FB1-8C01-8703B828653A}"/>
    <pc:docChg chg="modSld">
      <pc:chgData name="David Vigil" userId="S::davidv@ci.salinas.ca.us::c4e4c7d7-1e37-4227-8bf6-7c178248a58e" providerId="AD" clId="Web-{D5E0F26B-D7BF-0FB1-8C01-8703B828653A}" dt="2024-11-04T16:27:23.256" v="1"/>
      <pc:docMkLst>
        <pc:docMk/>
      </pc:docMkLst>
      <pc:sldChg chg="modSp">
        <pc:chgData name="David Vigil" userId="S::davidv@ci.salinas.ca.us::c4e4c7d7-1e37-4227-8bf6-7c178248a58e" providerId="AD" clId="Web-{D5E0F26B-D7BF-0FB1-8C01-8703B828653A}" dt="2024-11-04T16:27:23.256" v="1"/>
        <pc:sldMkLst>
          <pc:docMk/>
          <pc:sldMk cId="687510299" sldId="270"/>
        </pc:sldMkLst>
        <pc:graphicFrameChg chg="mod modGraphic">
          <ac:chgData name="David Vigil" userId="S::davidv@ci.salinas.ca.us::c4e4c7d7-1e37-4227-8bf6-7c178248a58e" providerId="AD" clId="Web-{D5E0F26B-D7BF-0FB1-8C01-8703B828653A}" dt="2024-11-04T16:27:23.256" v="1"/>
          <ac:graphicFrameMkLst>
            <pc:docMk/>
            <pc:sldMk cId="687510299" sldId="270"/>
            <ac:graphicFrameMk id="7" creationId="{663DD872-C3CE-0D3B-F774-07A47CEE7FE3}"/>
          </ac:graphicFrameMkLst>
        </pc:graphicFrameChg>
      </pc:sldChg>
    </pc:docChg>
  </pc:docChgLst>
  <pc:docChgLst>
    <pc:chgData name="Monica Flores-Ponce" userId="S::monicap@ci.salinas.ca.us::ad3d01d0-c4a8-4141-8fcb-a4ddbcd73c0b" providerId="AD" clId="Web-{F6A62544-425E-A8CE-5E34-118E6587C0F1}"/>
    <pc:docChg chg="modSld">
      <pc:chgData name="Monica Flores-Ponce" userId="S::monicap@ci.salinas.ca.us::ad3d01d0-c4a8-4141-8fcb-a4ddbcd73c0b" providerId="AD" clId="Web-{F6A62544-425E-A8CE-5E34-118E6587C0F1}" dt="2024-10-01T23:25:40.538" v="15"/>
      <pc:docMkLst>
        <pc:docMk/>
      </pc:docMkLst>
      <pc:sldChg chg="modSp">
        <pc:chgData name="Monica Flores-Ponce" userId="S::monicap@ci.salinas.ca.us::ad3d01d0-c4a8-4141-8fcb-a4ddbcd73c0b" providerId="AD" clId="Web-{F6A62544-425E-A8CE-5E34-118E6587C0F1}" dt="2024-10-01T23:25:40.538" v="15"/>
        <pc:sldMkLst>
          <pc:docMk/>
          <pc:sldMk cId="0" sldId="257"/>
        </pc:sldMkLst>
        <pc:graphicFrameChg chg="mod modGraphic">
          <ac:chgData name="Monica Flores-Ponce" userId="S::monicap@ci.salinas.ca.us::ad3d01d0-c4a8-4141-8fcb-a4ddbcd73c0b" providerId="AD" clId="Web-{F6A62544-425E-A8CE-5E34-118E6587C0F1}" dt="2024-10-01T23:25:40.538" v="15"/>
          <ac:graphicFrameMkLst>
            <pc:docMk/>
            <pc:sldMk cId="0" sldId="257"/>
            <ac:graphicFrameMk id="7" creationId="{417AB415-B67F-4D44-6A9F-09F71C719AC5}"/>
          </ac:graphicFrameMkLst>
        </pc:graphicFrameChg>
      </pc:sldChg>
    </pc:docChg>
  </pc:docChgLst>
  <pc:docChgLst>
    <pc:chgData name="David Vigil" userId="c4e4c7d7-1e37-4227-8bf6-7c178248a58e" providerId="ADAL" clId="{7E5DD151-D22F-4B86-A011-03D9A596D1D2}"/>
    <pc:docChg chg="undo custSel addSld modSld">
      <pc:chgData name="David Vigil" userId="c4e4c7d7-1e37-4227-8bf6-7c178248a58e" providerId="ADAL" clId="{7E5DD151-D22F-4B86-A011-03D9A596D1D2}" dt="2024-11-20T19:31:46.252" v="738" actId="20577"/>
      <pc:docMkLst>
        <pc:docMk/>
      </pc:docMkLst>
      <pc:sldChg chg="modSp mod">
        <pc:chgData name="David Vigil" userId="c4e4c7d7-1e37-4227-8bf6-7c178248a58e" providerId="ADAL" clId="{7E5DD151-D22F-4B86-A011-03D9A596D1D2}" dt="2024-11-19T17:37:51.289" v="0" actId="1076"/>
        <pc:sldMkLst>
          <pc:docMk/>
          <pc:sldMk cId="0" sldId="256"/>
        </pc:sldMkLst>
        <pc:spChg chg="mod">
          <ac:chgData name="David Vigil" userId="c4e4c7d7-1e37-4227-8bf6-7c178248a58e" providerId="ADAL" clId="{7E5DD151-D22F-4B86-A011-03D9A596D1D2}" dt="2024-11-19T17:37:51.289" v="0" actId="1076"/>
          <ac:spMkLst>
            <pc:docMk/>
            <pc:sldMk cId="0" sldId="256"/>
            <ac:spMk id="10" creationId="{00000000-0000-0000-0000-000000000000}"/>
          </ac:spMkLst>
        </pc:spChg>
      </pc:sldChg>
      <pc:sldChg chg="modSp mod">
        <pc:chgData name="David Vigil" userId="c4e4c7d7-1e37-4227-8bf6-7c178248a58e" providerId="ADAL" clId="{7E5DD151-D22F-4B86-A011-03D9A596D1D2}" dt="2024-11-19T17:40:49.728" v="32" actId="14100"/>
        <pc:sldMkLst>
          <pc:docMk/>
          <pc:sldMk cId="0" sldId="258"/>
        </pc:sldMkLst>
        <pc:spChg chg="mod">
          <ac:chgData name="David Vigil" userId="c4e4c7d7-1e37-4227-8bf6-7c178248a58e" providerId="ADAL" clId="{7E5DD151-D22F-4B86-A011-03D9A596D1D2}" dt="2024-11-19T17:40:49.728" v="32" actId="14100"/>
          <ac:spMkLst>
            <pc:docMk/>
            <pc:sldMk cId="0" sldId="258"/>
            <ac:spMk id="3" creationId="{58B47CED-D683-ECC6-4E1D-DD55022D70E8}"/>
          </ac:spMkLst>
        </pc:spChg>
        <pc:picChg chg="mod">
          <ac:chgData name="David Vigil" userId="c4e4c7d7-1e37-4227-8bf6-7c178248a58e" providerId="ADAL" clId="{7E5DD151-D22F-4B86-A011-03D9A596D1D2}" dt="2024-11-19T17:40:44.884" v="31" actId="1076"/>
          <ac:picMkLst>
            <pc:docMk/>
            <pc:sldMk cId="0" sldId="258"/>
            <ac:picMk id="6" creationId="{A6C01976-5AF7-3A90-0831-DA6839F77C23}"/>
          </ac:picMkLst>
        </pc:picChg>
      </pc:sldChg>
      <pc:sldChg chg="modSp mod">
        <pc:chgData name="David Vigil" userId="c4e4c7d7-1e37-4227-8bf6-7c178248a58e" providerId="ADAL" clId="{7E5DD151-D22F-4B86-A011-03D9A596D1D2}" dt="2024-11-19T17:47:04.058" v="89" actId="1076"/>
        <pc:sldMkLst>
          <pc:docMk/>
          <pc:sldMk cId="0" sldId="262"/>
        </pc:sldMkLst>
        <pc:spChg chg="mod">
          <ac:chgData name="David Vigil" userId="c4e4c7d7-1e37-4227-8bf6-7c178248a58e" providerId="ADAL" clId="{7E5DD151-D22F-4B86-A011-03D9A596D1D2}" dt="2024-11-19T17:44:50.485" v="69" actId="20577"/>
          <ac:spMkLst>
            <pc:docMk/>
            <pc:sldMk cId="0" sldId="262"/>
            <ac:spMk id="20" creationId="{00000000-0000-0000-0000-000000000000}"/>
          </ac:spMkLst>
        </pc:spChg>
        <pc:spChg chg="mod">
          <ac:chgData name="David Vigil" userId="c4e4c7d7-1e37-4227-8bf6-7c178248a58e" providerId="ADAL" clId="{7E5DD151-D22F-4B86-A011-03D9A596D1D2}" dt="2024-11-19T17:43:24.687" v="65" actId="20577"/>
          <ac:spMkLst>
            <pc:docMk/>
            <pc:sldMk cId="0" sldId="262"/>
            <ac:spMk id="24" creationId="{00000000-0000-0000-0000-000000000000}"/>
          </ac:spMkLst>
        </pc:spChg>
        <pc:spChg chg="mod">
          <ac:chgData name="David Vigil" userId="c4e4c7d7-1e37-4227-8bf6-7c178248a58e" providerId="ADAL" clId="{7E5DD151-D22F-4B86-A011-03D9A596D1D2}" dt="2024-11-19T17:47:04.058" v="89" actId="1076"/>
          <ac:spMkLst>
            <pc:docMk/>
            <pc:sldMk cId="0" sldId="262"/>
            <ac:spMk id="32" creationId="{00000000-0000-0000-0000-000000000000}"/>
          </ac:spMkLst>
        </pc:spChg>
        <pc:spChg chg="mod">
          <ac:chgData name="David Vigil" userId="c4e4c7d7-1e37-4227-8bf6-7c178248a58e" providerId="ADAL" clId="{7E5DD151-D22F-4B86-A011-03D9A596D1D2}" dt="2024-11-19T17:46:03.674" v="80" actId="948"/>
          <ac:spMkLst>
            <pc:docMk/>
            <pc:sldMk cId="0" sldId="262"/>
            <ac:spMk id="33" creationId="{00000000-0000-0000-0000-000000000000}"/>
          </ac:spMkLst>
        </pc:spChg>
      </pc:sldChg>
      <pc:sldChg chg="modSp mod modNotesTx">
        <pc:chgData name="David Vigil" userId="c4e4c7d7-1e37-4227-8bf6-7c178248a58e" providerId="ADAL" clId="{7E5DD151-D22F-4B86-A011-03D9A596D1D2}" dt="2024-11-19T17:42:58.280" v="55" actId="20577"/>
        <pc:sldMkLst>
          <pc:docMk/>
          <pc:sldMk cId="474673921" sldId="269"/>
        </pc:sldMkLst>
        <pc:spChg chg="mod">
          <ac:chgData name="David Vigil" userId="c4e4c7d7-1e37-4227-8bf6-7c178248a58e" providerId="ADAL" clId="{7E5DD151-D22F-4B86-A011-03D9A596D1D2}" dt="2024-11-19T17:42:38.662" v="54" actId="20577"/>
          <ac:spMkLst>
            <pc:docMk/>
            <pc:sldMk cId="474673921" sldId="269"/>
            <ac:spMk id="3" creationId="{490DF87E-FA98-8386-7A88-45640790D31B}"/>
          </ac:spMkLst>
        </pc:spChg>
        <pc:picChg chg="mod">
          <ac:chgData name="David Vigil" userId="c4e4c7d7-1e37-4227-8bf6-7c178248a58e" providerId="ADAL" clId="{7E5DD151-D22F-4B86-A011-03D9A596D1D2}" dt="2024-11-19T17:41:56.569" v="46" actId="1076"/>
          <ac:picMkLst>
            <pc:docMk/>
            <pc:sldMk cId="474673921" sldId="269"/>
            <ac:picMk id="4" creationId="{A019706A-A50A-56AF-6CD2-27875DAF5042}"/>
          </ac:picMkLst>
        </pc:picChg>
      </pc:sldChg>
      <pc:sldChg chg="addSp delSp modSp new mod">
        <pc:chgData name="David Vigil" userId="c4e4c7d7-1e37-4227-8bf6-7c178248a58e" providerId="ADAL" clId="{7E5DD151-D22F-4B86-A011-03D9A596D1D2}" dt="2024-11-20T19:31:46.252" v="738" actId="20577"/>
        <pc:sldMkLst>
          <pc:docMk/>
          <pc:sldMk cId="904580233" sldId="270"/>
        </pc:sldMkLst>
        <pc:spChg chg="del">
          <ac:chgData name="David Vigil" userId="c4e4c7d7-1e37-4227-8bf6-7c178248a58e" providerId="ADAL" clId="{7E5DD151-D22F-4B86-A011-03D9A596D1D2}" dt="2024-11-20T19:09:57.156" v="97" actId="478"/>
          <ac:spMkLst>
            <pc:docMk/>
            <pc:sldMk cId="904580233" sldId="270"/>
            <ac:spMk id="2" creationId="{EB9C629F-ACF1-5101-695D-9654129D7252}"/>
          </ac:spMkLst>
        </pc:spChg>
        <pc:spChg chg="del mod">
          <ac:chgData name="David Vigil" userId="c4e4c7d7-1e37-4227-8bf6-7c178248a58e" providerId="ADAL" clId="{7E5DD151-D22F-4B86-A011-03D9A596D1D2}" dt="2024-11-20T19:09:55.447" v="96" actId="478"/>
          <ac:spMkLst>
            <pc:docMk/>
            <pc:sldMk cId="904580233" sldId="270"/>
            <ac:spMk id="3" creationId="{795E9CE1-CBC9-9D2C-82CC-27C963082204}"/>
          </ac:spMkLst>
        </pc:spChg>
        <pc:graphicFrameChg chg="add mod modGraphic">
          <ac:chgData name="David Vigil" userId="c4e4c7d7-1e37-4227-8bf6-7c178248a58e" providerId="ADAL" clId="{7E5DD151-D22F-4B86-A011-03D9A596D1D2}" dt="2024-11-20T19:31:46.252" v="738" actId="20577"/>
          <ac:graphicFrameMkLst>
            <pc:docMk/>
            <pc:sldMk cId="904580233" sldId="270"/>
            <ac:graphicFrameMk id="6" creationId="{12074FA2-1BC9-CF28-2D29-475222504849}"/>
          </ac:graphicFrameMkLst>
        </pc:graphicFrameChg>
        <pc:picChg chg="add del mod">
          <ac:chgData name="David Vigil" userId="c4e4c7d7-1e37-4227-8bf6-7c178248a58e" providerId="ADAL" clId="{7E5DD151-D22F-4B86-A011-03D9A596D1D2}" dt="2024-11-20T19:14:15.494" v="144" actId="478"/>
          <ac:picMkLst>
            <pc:docMk/>
            <pc:sldMk cId="904580233" sldId="270"/>
            <ac:picMk id="5" creationId="{786BA368-3534-A608-82C4-A75B8E34F2F1}"/>
          </ac:picMkLst>
        </pc:picChg>
        <pc:picChg chg="add mod">
          <ac:chgData name="David Vigil" userId="c4e4c7d7-1e37-4227-8bf6-7c178248a58e" providerId="ADAL" clId="{7E5DD151-D22F-4B86-A011-03D9A596D1D2}" dt="2024-11-20T19:22:13.329" v="425" actId="1076"/>
          <ac:picMkLst>
            <pc:docMk/>
            <pc:sldMk cId="904580233" sldId="270"/>
            <ac:picMk id="8" creationId="{EECF5A17-EFC2-05AE-0863-A37E580FEB14}"/>
          </ac:picMkLst>
        </pc:picChg>
        <pc:picChg chg="add mod">
          <ac:chgData name="David Vigil" userId="c4e4c7d7-1e37-4227-8bf6-7c178248a58e" providerId="ADAL" clId="{7E5DD151-D22F-4B86-A011-03D9A596D1D2}" dt="2024-11-20T19:24:01.471" v="431" actId="1076"/>
          <ac:picMkLst>
            <pc:docMk/>
            <pc:sldMk cId="904580233" sldId="270"/>
            <ac:picMk id="10" creationId="{D0599440-1A76-BD72-8747-4B2099595B0A}"/>
          </ac:picMkLst>
        </pc:picChg>
        <pc:picChg chg="add del mod">
          <ac:chgData name="David Vigil" userId="c4e4c7d7-1e37-4227-8bf6-7c178248a58e" providerId="ADAL" clId="{7E5DD151-D22F-4B86-A011-03D9A596D1D2}" dt="2024-11-20T19:10:07.887" v="100" actId="478"/>
          <ac:picMkLst>
            <pc:docMk/>
            <pc:sldMk cId="904580233" sldId="270"/>
            <ac:picMk id="1026" creationId="{C6165171-A3E0-0E99-7361-22F51CFA1CC6}"/>
          </ac:picMkLst>
        </pc:picChg>
      </pc:sldChg>
    </pc:docChg>
  </pc:docChgLst>
  <pc:docChgLst>
    <pc:chgData name="Vincent Montgomery" userId="S::vincentmo@ci.salinas.ca.us::871d6630-e5ab-4c2a-9c9b-51047ab536a1" providerId="AD" clId="Web-{4E49CC5F-66F4-714C-28BC-522E7E661481}"/>
    <pc:docChg chg="mod">
      <pc:chgData name="Vincent Montgomery" userId="S::vincentmo@ci.salinas.ca.us::871d6630-e5ab-4c2a-9c9b-51047ab536a1" providerId="AD" clId="Web-{4E49CC5F-66F4-714C-28BC-522E7E661481}" dt="2024-11-19T17:32:14.981" v="0"/>
      <pc:docMkLst>
        <pc:docMk/>
      </pc:docMkLst>
    </pc:docChg>
  </pc:docChgLst>
  <pc:docChgLst>
    <pc:chgData name="David Vigil" userId="S::davidv@ci.salinas.ca.us::c4e4c7d7-1e37-4227-8bf6-7c178248a58e" providerId="AD" clId="Web-{15ADB8E5-F6A6-9591-CEE0-134060F6FFF6}"/>
    <pc:docChg chg="modSld">
      <pc:chgData name="David Vigil" userId="S::davidv@ci.salinas.ca.us::c4e4c7d7-1e37-4227-8bf6-7c178248a58e" providerId="AD" clId="Web-{15ADB8E5-F6A6-9591-CEE0-134060F6FFF6}" dt="2024-11-13T21:54:44.178" v="9" actId="20577"/>
      <pc:docMkLst>
        <pc:docMk/>
      </pc:docMkLst>
      <pc:sldChg chg="modSp">
        <pc:chgData name="David Vigil" userId="S::davidv@ci.salinas.ca.us::c4e4c7d7-1e37-4227-8bf6-7c178248a58e" providerId="AD" clId="Web-{15ADB8E5-F6A6-9591-CEE0-134060F6FFF6}" dt="2024-11-13T21:54:44.178" v="9" actId="20577"/>
        <pc:sldMkLst>
          <pc:docMk/>
          <pc:sldMk cId="0" sldId="256"/>
        </pc:sldMkLst>
        <pc:spChg chg="mod">
          <ac:chgData name="David Vigil" userId="S::davidv@ci.salinas.ca.us::c4e4c7d7-1e37-4227-8bf6-7c178248a58e" providerId="AD" clId="Web-{15ADB8E5-F6A6-9591-CEE0-134060F6FFF6}" dt="2024-11-13T21:54:44.178" v="9" actId="20577"/>
          <ac:spMkLst>
            <pc:docMk/>
            <pc:sldMk cId="0" sldId="256"/>
            <ac:spMk id="8" creationId="{00000000-0000-0000-0000-000000000000}"/>
          </ac:spMkLst>
        </pc:spChg>
      </pc:sldChg>
    </pc:docChg>
  </pc:docChgLst>
  <pc:docChgLst>
    <pc:chgData name="Monica Flores-Ponce" userId="S::monicap@ci.salinas.ca.us::ad3d01d0-c4a8-4141-8fcb-a4ddbcd73c0b" providerId="AD" clId="Web-{B975F3D9-5F2D-4DE9-FFDD-469619A60FD3}"/>
    <pc:docChg chg="addSld delSld modSld">
      <pc:chgData name="Monica Flores-Ponce" userId="S::monicap@ci.salinas.ca.us::ad3d01d0-c4a8-4141-8fcb-a4ddbcd73c0b" providerId="AD" clId="Web-{B975F3D9-5F2D-4DE9-FFDD-469619A60FD3}" dt="2024-09-30T23:22:17.516" v="1880"/>
      <pc:docMkLst>
        <pc:docMk/>
      </pc:docMkLst>
      <pc:sldChg chg="modSp">
        <pc:chgData name="Monica Flores-Ponce" userId="S::monicap@ci.salinas.ca.us::ad3d01d0-c4a8-4141-8fcb-a4ddbcd73c0b" providerId="AD" clId="Web-{B975F3D9-5F2D-4DE9-FFDD-469619A60FD3}" dt="2024-09-30T18:16:15.441" v="5" actId="20577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B975F3D9-5F2D-4DE9-FFDD-469619A60FD3}" dt="2024-09-30T18:16:15.441" v="5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B975F3D9-5F2D-4DE9-FFDD-469619A60FD3}" dt="2024-09-30T18:16:10.831" v="4" actId="20577"/>
          <ac:spMkLst>
            <pc:docMk/>
            <pc:sldMk cId="0" sldId="256"/>
            <ac:spMk id="10" creationId="{00000000-0000-0000-0000-000000000000}"/>
          </ac:spMkLst>
        </pc:spChg>
      </pc:sldChg>
      <pc:sldChg chg="addSp delSp modSp">
        <pc:chgData name="Monica Flores-Ponce" userId="S::monicap@ci.salinas.ca.us::ad3d01d0-c4a8-4141-8fcb-a4ddbcd73c0b" providerId="AD" clId="Web-{B975F3D9-5F2D-4DE9-FFDD-469619A60FD3}" dt="2024-09-30T18:36:41.030" v="417" actId="1076"/>
        <pc:sldMkLst>
          <pc:docMk/>
          <pc:sldMk cId="0" sldId="257"/>
        </pc:sldMkLst>
        <pc:spChg chg="mod">
          <ac:chgData name="Monica Flores-Ponce" userId="S::monicap@ci.salinas.ca.us::ad3d01d0-c4a8-4141-8fcb-a4ddbcd73c0b" providerId="AD" clId="Web-{B975F3D9-5F2D-4DE9-FFDD-469619A60FD3}" dt="2024-09-30T18:36:33.655" v="416" actId="1076"/>
          <ac:spMkLst>
            <pc:docMk/>
            <pc:sldMk cId="0" sldId="257"/>
            <ac:spMk id="3" creationId="{00000000-0000-0000-0000-000000000000}"/>
          </ac:spMkLst>
        </pc:spChg>
        <pc:spChg chg="add del">
          <ac:chgData name="Monica Flores-Ponce" userId="S::monicap@ci.salinas.ca.us::ad3d01d0-c4a8-4141-8fcb-a4ddbcd73c0b" providerId="AD" clId="Web-{B975F3D9-5F2D-4DE9-FFDD-469619A60FD3}" dt="2024-09-30T18:17:51.113" v="44"/>
          <ac:spMkLst>
            <pc:docMk/>
            <pc:sldMk cId="0" sldId="257"/>
            <ac:spMk id="4" creationId="{070BCA10-6B13-E867-9C0A-557964DFB919}"/>
          </ac:spMkLst>
        </pc:spChg>
        <pc:spChg chg="add del mod">
          <ac:chgData name="Monica Flores-Ponce" userId="S::monicap@ci.salinas.ca.us::ad3d01d0-c4a8-4141-8fcb-a4ddbcd73c0b" providerId="AD" clId="Web-{B975F3D9-5F2D-4DE9-FFDD-469619A60FD3}" dt="2024-09-30T18:18:46.895" v="58"/>
          <ac:spMkLst>
            <pc:docMk/>
            <pc:sldMk cId="0" sldId="257"/>
            <ac:spMk id="6" creationId="{2B4F4A66-CEAE-EFAB-9CCD-43E81AFA0571}"/>
          </ac:spMkLst>
        </pc:spChg>
        <pc:spChg chg="add del mod">
          <ac:chgData name="Monica Flores-Ponce" userId="S::monicap@ci.salinas.ca.us::ad3d01d0-c4a8-4141-8fcb-a4ddbcd73c0b" providerId="AD" clId="Web-{B975F3D9-5F2D-4DE9-FFDD-469619A60FD3}" dt="2024-09-30T18:33:24.278" v="352"/>
          <ac:spMkLst>
            <pc:docMk/>
            <pc:sldMk cId="0" sldId="257"/>
            <ac:spMk id="9" creationId="{BE7ED24F-5927-F85B-5C1A-6AE31A21F6E2}"/>
          </ac:spMkLst>
        </pc:spChg>
        <pc:spChg chg="add mod">
          <ac:chgData name="Monica Flores-Ponce" userId="S::monicap@ci.salinas.ca.us::ad3d01d0-c4a8-4141-8fcb-a4ddbcd73c0b" providerId="AD" clId="Web-{B975F3D9-5F2D-4DE9-FFDD-469619A60FD3}" dt="2024-09-30T18:36:22.139" v="414" actId="20577"/>
          <ac:spMkLst>
            <pc:docMk/>
            <pc:sldMk cId="0" sldId="257"/>
            <ac:spMk id="10" creationId="{932B29A3-2D91-644B-F403-1622DC979218}"/>
          </ac:spMkLst>
        </pc:spChg>
        <pc:spChg chg="add mod">
          <ac:chgData name="Monica Flores-Ponce" userId="S::monicap@ci.salinas.ca.us::ad3d01d0-c4a8-4141-8fcb-a4ddbcd73c0b" providerId="AD" clId="Web-{B975F3D9-5F2D-4DE9-FFDD-469619A60FD3}" dt="2024-09-30T18:36:05.249" v="394" actId="14100"/>
          <ac:spMkLst>
            <pc:docMk/>
            <pc:sldMk cId="0" sldId="257"/>
            <ac:spMk id="11" creationId="{836BF117-1593-8FF1-99F6-E0B89C7FB1AB}"/>
          </ac:spMkLst>
        </pc:spChg>
        <pc:graphicFrameChg chg="add mod modGraphic">
          <ac:chgData name="Monica Flores-Ponce" userId="S::monicap@ci.salinas.ca.us::ad3d01d0-c4a8-4141-8fcb-a4ddbcd73c0b" providerId="AD" clId="Web-{B975F3D9-5F2D-4DE9-FFDD-469619A60FD3}" dt="2024-09-30T18:36:41.030" v="417" actId="1076"/>
          <ac:graphicFrameMkLst>
            <pc:docMk/>
            <pc:sldMk cId="0" sldId="257"/>
            <ac:graphicFrameMk id="7" creationId="{417AB415-B67F-4D44-6A9F-09F71C719AC5}"/>
          </ac:graphicFrameMkLst>
        </pc:graphicFrameChg>
        <pc:picChg chg="del">
          <ac:chgData name="Monica Flores-Ponce" userId="S::monicap@ci.salinas.ca.us::ad3d01d0-c4a8-4141-8fcb-a4ddbcd73c0b" providerId="AD" clId="Web-{B975F3D9-5F2D-4DE9-FFDD-469619A60FD3}" dt="2024-09-30T18:17:01.050" v="8"/>
          <ac:picMkLst>
            <pc:docMk/>
            <pc:sldMk cId="0" sldId="257"/>
            <ac:picMk id="5" creationId="{00000000-0000-0000-0000-000000000000}"/>
          </ac:picMkLst>
        </pc:picChg>
        <pc:picChg chg="del mod">
          <ac:chgData name="Monica Flores-Ponce" userId="S::monicap@ci.salinas.ca.us::ad3d01d0-c4a8-4141-8fcb-a4ddbcd73c0b" providerId="AD" clId="Web-{B975F3D9-5F2D-4DE9-FFDD-469619A60FD3}" dt="2024-09-30T18:16:59.644" v="7"/>
          <ac:picMkLst>
            <pc:docMk/>
            <pc:sldMk cId="0" sldId="257"/>
            <ac:picMk id="8" creationId="{BBA2AE38-A4DC-F0FA-455D-7C155C66931A}"/>
          </ac:picMkLst>
        </pc:picChg>
      </pc:sldChg>
      <pc:sldChg chg="addSp delSp modSp mod setBg">
        <pc:chgData name="Monica Flores-Ponce" userId="S::monicap@ci.salinas.ca.us::ad3d01d0-c4a8-4141-8fcb-a4ddbcd73c0b" providerId="AD" clId="Web-{B975F3D9-5F2D-4DE9-FFDD-469619A60FD3}" dt="2024-09-30T23:21:45.953" v="1850"/>
        <pc:sldMkLst>
          <pc:docMk/>
          <pc:sldMk cId="0" sldId="258"/>
        </pc:sldMkLst>
        <pc:spChg chg="mod">
          <ac:chgData name="Monica Flores-Ponce" userId="S::monicap@ci.salinas.ca.us::ad3d01d0-c4a8-4141-8fcb-a4ddbcd73c0b" providerId="AD" clId="Web-{B975F3D9-5F2D-4DE9-FFDD-469619A60FD3}" dt="2024-09-30T18:44:19.347" v="553"/>
          <ac:spMkLst>
            <pc:docMk/>
            <pc:sldMk cId="0" sldId="258"/>
            <ac:spMk id="2" creationId="{00000000-0000-0000-0000-000000000000}"/>
          </ac:spMkLst>
        </pc:spChg>
        <pc:spChg chg="mod ord">
          <ac:chgData name="Monica Flores-Ponce" userId="S::monicap@ci.salinas.ca.us::ad3d01d0-c4a8-4141-8fcb-a4ddbcd73c0b" providerId="AD" clId="Web-{B975F3D9-5F2D-4DE9-FFDD-469619A60FD3}" dt="2024-09-30T18:47:03.771" v="571" actId="20577"/>
          <ac:spMkLst>
            <pc:docMk/>
            <pc:sldMk cId="0" sldId="258"/>
            <ac:spMk id="3" creationId="{00000000-0000-0000-0000-000000000000}"/>
          </ac:spMkLst>
        </pc:spChg>
        <pc:spChg chg="add mod">
          <ac:chgData name="Monica Flores-Ponce" userId="S::monicap@ci.salinas.ca.us::ad3d01d0-c4a8-4141-8fcb-a4ddbcd73c0b" providerId="AD" clId="Web-{B975F3D9-5F2D-4DE9-FFDD-469619A60FD3}" dt="2024-09-30T23:09:54.944" v="1503" actId="1076"/>
          <ac:spMkLst>
            <pc:docMk/>
            <pc:sldMk cId="0" sldId="258"/>
            <ac:spMk id="9" creationId="{463A5492-56AA-404D-6AB3-664C8C4264DF}"/>
          </ac:spMkLst>
        </pc:spChg>
        <pc:spChg chg="add del">
          <ac:chgData name="Monica Flores-Ponce" userId="S::monicap@ci.salinas.ca.us::ad3d01d0-c4a8-4141-8fcb-a4ddbcd73c0b" providerId="AD" clId="Web-{B975F3D9-5F2D-4DE9-FFDD-469619A60FD3}" dt="2024-09-30T18:53:02.946" v="820"/>
          <ac:spMkLst>
            <pc:docMk/>
            <pc:sldMk cId="0" sldId="258"/>
            <ac:spMk id="10" creationId="{8FE58913-FA7C-8E66-8A26-0C8F32164736}"/>
          </ac:spMkLst>
        </pc:spChg>
        <pc:spChg chg="add mod">
          <ac:chgData name="Monica Flores-Ponce" userId="S::monicap@ci.salinas.ca.us::ad3d01d0-c4a8-4141-8fcb-a4ddbcd73c0b" providerId="AD" clId="Web-{B975F3D9-5F2D-4DE9-FFDD-469619A60FD3}" dt="2024-09-30T23:09:30.491" v="1495" actId="1076"/>
          <ac:spMkLst>
            <pc:docMk/>
            <pc:sldMk cId="0" sldId="258"/>
            <ac:spMk id="11" creationId="{D56A24E1-65A4-F089-4D81-B0F0414B3502}"/>
          </ac:spMkLst>
        </pc:spChg>
        <pc:grpChg chg="del">
          <ac:chgData name="Monica Flores-Ponce" userId="S::monicap@ci.salinas.ca.us::ad3d01d0-c4a8-4141-8fcb-a4ddbcd73c0b" providerId="AD" clId="Web-{B975F3D9-5F2D-4DE9-FFDD-469619A60FD3}" dt="2024-09-30T18:41:55.471" v="547"/>
          <ac:grpSpMkLst>
            <pc:docMk/>
            <pc:sldMk cId="0" sldId="258"/>
            <ac:grpSpMk id="4" creationId="{00000000-0000-0000-0000-000000000000}"/>
          </ac:grpSpMkLst>
        </pc:grpChg>
        <pc:graphicFrameChg chg="add mod modGraphic">
          <ac:chgData name="Monica Flores-Ponce" userId="S::monicap@ci.salinas.ca.us::ad3d01d0-c4a8-4141-8fcb-a4ddbcd73c0b" providerId="AD" clId="Web-{B975F3D9-5F2D-4DE9-FFDD-469619A60FD3}" dt="2024-09-30T23:21:45.953" v="1850"/>
          <ac:graphicFrameMkLst>
            <pc:docMk/>
            <pc:sldMk cId="0" sldId="258"/>
            <ac:graphicFrameMk id="8" creationId="{4011FF8D-02A2-EAF7-B0C2-B879414242ED}"/>
          </ac:graphicFrameMkLst>
        </pc:graphicFrameChg>
        <pc:picChg chg="add mod">
          <ac:chgData name="Monica Flores-Ponce" userId="S::monicap@ci.salinas.ca.us::ad3d01d0-c4a8-4141-8fcb-a4ddbcd73c0b" providerId="AD" clId="Web-{B975F3D9-5F2D-4DE9-FFDD-469619A60FD3}" dt="2024-09-30T23:09:34.507" v="1496" actId="1076"/>
          <ac:picMkLst>
            <pc:docMk/>
            <pc:sldMk cId="0" sldId="258"/>
            <ac:picMk id="7" creationId="{0704B0A5-F0AF-82AE-28EA-31C0231ECF0C}"/>
          </ac:picMkLst>
        </pc:picChg>
      </pc:sldChg>
      <pc:sldChg chg="del">
        <pc:chgData name="Monica Flores-Ponce" userId="S::monicap@ci.salinas.ca.us::ad3d01d0-c4a8-4141-8fcb-a4ddbcd73c0b" providerId="AD" clId="Web-{B975F3D9-5F2D-4DE9-FFDD-469619A60FD3}" dt="2024-09-30T23:08:40.303" v="1491"/>
        <pc:sldMkLst>
          <pc:docMk/>
          <pc:sldMk cId="0" sldId="262"/>
        </pc:sldMkLst>
      </pc:sldChg>
      <pc:sldChg chg="del">
        <pc:chgData name="Monica Flores-Ponce" userId="S::monicap@ci.salinas.ca.us::ad3d01d0-c4a8-4141-8fcb-a4ddbcd73c0b" providerId="AD" clId="Web-{B975F3D9-5F2D-4DE9-FFDD-469619A60FD3}" dt="2024-09-30T23:08:37.428" v="1490"/>
        <pc:sldMkLst>
          <pc:docMk/>
          <pc:sldMk cId="0" sldId="264"/>
        </pc:sldMkLst>
      </pc:sldChg>
      <pc:sldChg chg="modSp">
        <pc:chgData name="Monica Flores-Ponce" userId="S::monicap@ci.salinas.ca.us::ad3d01d0-c4a8-4141-8fcb-a4ddbcd73c0b" providerId="AD" clId="Web-{B975F3D9-5F2D-4DE9-FFDD-469619A60FD3}" dt="2024-09-30T23:08:49.381" v="1493" actId="20577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B975F3D9-5F2D-4DE9-FFDD-469619A60FD3}" dt="2024-09-30T23:08:49.381" v="1493" actId="20577"/>
          <ac:spMkLst>
            <pc:docMk/>
            <pc:sldMk cId="3595362790" sldId="267"/>
            <ac:spMk id="3" creationId="{00000000-0000-0000-0000-000000000000}"/>
          </ac:spMkLst>
        </pc:spChg>
      </pc:sldChg>
      <pc:sldChg chg="addSp delSp modSp add replId">
        <pc:chgData name="Monica Flores-Ponce" userId="S::monicap@ci.salinas.ca.us::ad3d01d0-c4a8-4141-8fcb-a4ddbcd73c0b" providerId="AD" clId="Web-{B975F3D9-5F2D-4DE9-FFDD-469619A60FD3}" dt="2024-09-30T23:17:36.763" v="1799"/>
        <pc:sldMkLst>
          <pc:docMk/>
          <pc:sldMk cId="2496576300" sldId="268"/>
        </pc:sldMkLst>
        <pc:spChg chg="del">
          <ac:chgData name="Monica Flores-Ponce" userId="S::monicap@ci.salinas.ca.us::ad3d01d0-c4a8-4141-8fcb-a4ddbcd73c0b" providerId="AD" clId="Web-{B975F3D9-5F2D-4DE9-FFDD-469619A60FD3}" dt="2024-09-30T22:50:40.029" v="1152"/>
          <ac:spMkLst>
            <pc:docMk/>
            <pc:sldMk cId="2496576300" sldId="268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B975F3D9-5F2D-4DE9-FFDD-469619A60FD3}" dt="2024-09-30T18:37:38.250" v="425" actId="20577"/>
          <ac:spMkLst>
            <pc:docMk/>
            <pc:sldMk cId="2496576300" sldId="268"/>
            <ac:spMk id="3" creationId="{00000000-0000-0000-0000-000000000000}"/>
          </ac:spMkLst>
        </pc:spChg>
        <pc:spChg chg="add del mod">
          <ac:chgData name="Monica Flores-Ponce" userId="S::monicap@ci.salinas.ca.us::ad3d01d0-c4a8-4141-8fcb-a4ddbcd73c0b" providerId="AD" clId="Web-{B975F3D9-5F2D-4DE9-FFDD-469619A60FD3}" dt="2024-09-30T22:50:43.529" v="1153"/>
          <ac:spMkLst>
            <pc:docMk/>
            <pc:sldMk cId="2496576300" sldId="268"/>
            <ac:spMk id="5" creationId="{BF1755D4-DE2D-414F-A6B9-026526029B3A}"/>
          </ac:spMkLst>
        </pc:spChg>
        <pc:spChg chg="mod">
          <ac:chgData name="Monica Flores-Ponce" userId="S::monicap@ci.salinas.ca.us::ad3d01d0-c4a8-4141-8fcb-a4ddbcd73c0b" providerId="AD" clId="Web-{B975F3D9-5F2D-4DE9-FFDD-469619A60FD3}" dt="2024-09-30T18:39:16.485" v="520" actId="1076"/>
          <ac:spMkLst>
            <pc:docMk/>
            <pc:sldMk cId="2496576300" sldId="268"/>
            <ac:spMk id="10" creationId="{932B29A3-2D91-644B-F403-1622DC979218}"/>
          </ac:spMkLst>
        </pc:spChg>
        <pc:spChg chg="mod">
          <ac:chgData name="Monica Flores-Ponce" userId="S::monicap@ci.salinas.ca.us::ad3d01d0-c4a8-4141-8fcb-a4ddbcd73c0b" providerId="AD" clId="Web-{B975F3D9-5F2D-4DE9-FFDD-469619A60FD3}" dt="2024-09-30T18:39:24.094" v="522" actId="1076"/>
          <ac:spMkLst>
            <pc:docMk/>
            <pc:sldMk cId="2496576300" sldId="268"/>
            <ac:spMk id="11" creationId="{836BF117-1593-8FF1-99F6-E0B89C7FB1AB}"/>
          </ac:spMkLst>
        </pc:spChg>
        <pc:graphicFrameChg chg="mod modGraphic">
          <ac:chgData name="Monica Flores-Ponce" userId="S::monicap@ci.salinas.ca.us::ad3d01d0-c4a8-4141-8fcb-a4ddbcd73c0b" providerId="AD" clId="Web-{B975F3D9-5F2D-4DE9-FFDD-469619A60FD3}" dt="2024-09-30T23:17:36.763" v="1799"/>
          <ac:graphicFrameMkLst>
            <pc:docMk/>
            <pc:sldMk cId="2496576300" sldId="268"/>
            <ac:graphicFrameMk id="7" creationId="{417AB415-B67F-4D44-6A9F-09F71C719AC5}"/>
          </ac:graphicFrameMkLst>
        </pc:graphicFrameChg>
      </pc:sldChg>
      <pc:sldChg chg="addSp delSp modSp new">
        <pc:chgData name="Monica Flores-Ponce" userId="S::monicap@ci.salinas.ca.us::ad3d01d0-c4a8-4141-8fcb-a4ddbcd73c0b" providerId="AD" clId="Web-{B975F3D9-5F2D-4DE9-FFDD-469619A60FD3}" dt="2024-09-30T22:58:27.658" v="1488" actId="20577"/>
        <pc:sldMkLst>
          <pc:docMk/>
          <pc:sldMk cId="1817819232" sldId="269"/>
        </pc:sldMkLst>
        <pc:spChg chg="del">
          <ac:chgData name="Monica Flores-Ponce" userId="S::monicap@ci.salinas.ca.us::ad3d01d0-c4a8-4141-8fcb-a4ddbcd73c0b" providerId="AD" clId="Web-{B975F3D9-5F2D-4DE9-FFDD-469619A60FD3}" dt="2024-09-30T19:00:10.403" v="1073"/>
          <ac:spMkLst>
            <pc:docMk/>
            <pc:sldMk cId="1817819232" sldId="269"/>
            <ac:spMk id="2" creationId="{D1E2AF37-7525-8CA0-9970-B74D797ED67B}"/>
          </ac:spMkLst>
        </pc:spChg>
        <pc:spChg chg="add mod">
          <ac:chgData name="Monica Flores-Ponce" userId="S::monicap@ci.salinas.ca.us::ad3d01d0-c4a8-4141-8fcb-a4ddbcd73c0b" providerId="AD" clId="Web-{B975F3D9-5F2D-4DE9-FFDD-469619A60FD3}" dt="2024-09-30T22:58:27.658" v="1488" actId="20577"/>
          <ac:spMkLst>
            <pc:docMk/>
            <pc:sldMk cId="1817819232" sldId="269"/>
            <ac:spMk id="3" creationId="{19090B8D-615E-DFC7-D9DA-0EEFC15A9052}"/>
          </ac:spMkLst>
        </pc:spChg>
        <pc:spChg chg="del">
          <ac:chgData name="Monica Flores-Ponce" userId="S::monicap@ci.salinas.ca.us::ad3d01d0-c4a8-4141-8fcb-a4ddbcd73c0b" providerId="AD" clId="Web-{B975F3D9-5F2D-4DE9-FFDD-469619A60FD3}" dt="2024-09-30T19:00:07.793" v="1072"/>
          <ac:spMkLst>
            <pc:docMk/>
            <pc:sldMk cId="1817819232" sldId="269"/>
            <ac:spMk id="3" creationId="{25CDE54B-D3C1-2C7F-5AEF-D33C8DB9458D}"/>
          </ac:spMkLst>
        </pc:spChg>
        <pc:graphicFrameChg chg="add del mod">
          <ac:chgData name="Monica Flores-Ponce" userId="S::monicap@ci.salinas.ca.us::ad3d01d0-c4a8-4141-8fcb-a4ddbcd73c0b" providerId="AD" clId="Web-{B975F3D9-5F2D-4DE9-FFDD-469619A60FD3}" dt="2024-09-30T18:56:38.823" v="932"/>
          <ac:graphicFrameMkLst>
            <pc:docMk/>
            <pc:sldMk cId="1817819232" sldId="269"/>
            <ac:graphicFrameMk id="5" creationId="{79A31F29-C27F-20F8-36F2-3CA1B3F7BC39}"/>
          </ac:graphicFrameMkLst>
        </pc:graphicFrameChg>
        <pc:graphicFrameChg chg="add mod modGraphic">
          <ac:chgData name="Monica Flores-Ponce" userId="S::monicap@ci.salinas.ca.us::ad3d01d0-c4a8-4141-8fcb-a4ddbcd73c0b" providerId="AD" clId="Web-{B975F3D9-5F2D-4DE9-FFDD-469619A60FD3}" dt="2024-09-30T22:58:13.751" v="1465"/>
          <ac:graphicFrameMkLst>
            <pc:docMk/>
            <pc:sldMk cId="1817819232" sldId="269"/>
            <ac:graphicFrameMk id="7" creationId="{4171329C-8183-065E-0ABD-6294100C3FE8}"/>
          </ac:graphicFrameMkLst>
        </pc:graphicFrameChg>
        <pc:graphicFrameChg chg="add del mod modGraphic">
          <ac:chgData name="Monica Flores-Ponce" userId="S::monicap@ci.salinas.ca.us::ad3d01d0-c4a8-4141-8fcb-a4ddbcd73c0b" providerId="AD" clId="Web-{B975F3D9-5F2D-4DE9-FFDD-469619A60FD3}" dt="2024-09-30T18:59:46.762" v="1065"/>
          <ac:graphicFrameMkLst>
            <pc:docMk/>
            <pc:sldMk cId="1817819232" sldId="269"/>
            <ac:graphicFrameMk id="9" creationId="{AD390018-424A-FDC3-1FDA-1F3780EDB859}"/>
          </ac:graphicFrameMkLst>
        </pc:graphicFrameChg>
        <pc:graphicFrameChg chg="add mod modGraphic">
          <ac:chgData name="Monica Flores-Ponce" userId="S::monicap@ci.salinas.ca.us::ad3d01d0-c4a8-4141-8fcb-a4ddbcd73c0b" providerId="AD" clId="Web-{B975F3D9-5F2D-4DE9-FFDD-469619A60FD3}" dt="2024-09-30T22:58:19.798" v="1483"/>
          <ac:graphicFrameMkLst>
            <pc:docMk/>
            <pc:sldMk cId="1817819232" sldId="269"/>
            <ac:graphicFrameMk id="10" creationId="{FB29E69C-50B8-F461-C62A-AF884C3BCB75}"/>
          </ac:graphicFrameMkLst>
        </pc:graphicFrameChg>
      </pc:sldChg>
      <pc:sldChg chg="addSp delSp modSp new">
        <pc:chgData name="Monica Flores-Ponce" userId="S::monicap@ci.salinas.ca.us::ad3d01d0-c4a8-4141-8fcb-a4ddbcd73c0b" providerId="AD" clId="Web-{B975F3D9-5F2D-4DE9-FFDD-469619A60FD3}" dt="2024-09-30T23:22:17.516" v="1880"/>
        <pc:sldMkLst>
          <pc:docMk/>
          <pc:sldMk cId="3585197589" sldId="270"/>
        </pc:sldMkLst>
        <pc:spChg chg="del">
          <ac:chgData name="Monica Flores-Ponce" userId="S::monicap@ci.salinas.ca.us::ad3d01d0-c4a8-4141-8fcb-a4ddbcd73c0b" providerId="AD" clId="Web-{B975F3D9-5F2D-4DE9-FFDD-469619A60FD3}" dt="2024-09-30T22:47:49.621" v="1092"/>
          <ac:spMkLst>
            <pc:docMk/>
            <pc:sldMk cId="3585197589" sldId="270"/>
            <ac:spMk id="2" creationId="{706F1287-233C-7118-F7BE-E70B66C03834}"/>
          </ac:spMkLst>
        </pc:spChg>
        <pc:spChg chg="del">
          <ac:chgData name="Monica Flores-Ponce" userId="S::monicap@ci.salinas.ca.us::ad3d01d0-c4a8-4141-8fcb-a4ddbcd73c0b" providerId="AD" clId="Web-{B975F3D9-5F2D-4DE9-FFDD-469619A60FD3}" dt="2024-09-30T22:47:47.465" v="1091"/>
          <ac:spMkLst>
            <pc:docMk/>
            <pc:sldMk cId="3585197589" sldId="270"/>
            <ac:spMk id="3" creationId="{3023DE48-9AD5-8EEC-8DEE-0ACE9266F9C8}"/>
          </ac:spMkLst>
        </pc:spChg>
        <pc:spChg chg="add mod">
          <ac:chgData name="Monica Flores-Ponce" userId="S::monicap@ci.salinas.ca.us::ad3d01d0-c4a8-4141-8fcb-a4ddbcd73c0b" providerId="AD" clId="Web-{B975F3D9-5F2D-4DE9-FFDD-469619A60FD3}" dt="2024-09-30T22:51:09.482" v="1157" actId="1076"/>
          <ac:spMkLst>
            <pc:docMk/>
            <pc:sldMk cId="3585197589" sldId="270"/>
            <ac:spMk id="13" creationId="{4F423CD8-5FD6-B494-8482-5772E0D13414}"/>
          </ac:spMkLst>
        </pc:spChg>
        <pc:graphicFrameChg chg="add del mod">
          <ac:chgData name="Monica Flores-Ponce" userId="S::monicap@ci.salinas.ca.us::ad3d01d0-c4a8-4141-8fcb-a4ddbcd73c0b" providerId="AD" clId="Web-{B975F3D9-5F2D-4DE9-FFDD-469619A60FD3}" dt="2024-09-30T22:48:26.840" v="1096"/>
          <ac:graphicFrameMkLst>
            <pc:docMk/>
            <pc:sldMk cId="3585197589" sldId="270"/>
            <ac:graphicFrameMk id="5" creationId="{CD5C4C2C-2F4A-4CE3-3E9A-B6600F9BF9BA}"/>
          </ac:graphicFrameMkLst>
        </pc:graphicFrameChg>
        <pc:graphicFrameChg chg="add del mod modGraphic">
          <ac:chgData name="Monica Flores-Ponce" userId="S::monicap@ci.salinas.ca.us::ad3d01d0-c4a8-4141-8fcb-a4ddbcd73c0b" providerId="AD" clId="Web-{B975F3D9-5F2D-4DE9-FFDD-469619A60FD3}" dt="2024-09-30T22:49:09.950" v="1113"/>
          <ac:graphicFrameMkLst>
            <pc:docMk/>
            <pc:sldMk cId="3585197589" sldId="270"/>
            <ac:graphicFrameMk id="7" creationId="{2171C7ED-43AA-C1CA-7CD6-06EFB92B634A}"/>
          </ac:graphicFrameMkLst>
        </pc:graphicFrameChg>
        <pc:graphicFrameChg chg="add mod modGraphic">
          <ac:chgData name="Monica Flores-Ponce" userId="S::monicap@ci.salinas.ca.us::ad3d01d0-c4a8-4141-8fcb-a4ddbcd73c0b" providerId="AD" clId="Web-{B975F3D9-5F2D-4DE9-FFDD-469619A60FD3}" dt="2024-09-30T23:22:13.531" v="1868"/>
          <ac:graphicFrameMkLst>
            <pc:docMk/>
            <pc:sldMk cId="3585197589" sldId="270"/>
            <ac:graphicFrameMk id="9" creationId="{72EC2FA7-2F25-9903-D665-712FC7E399C0}"/>
          </ac:graphicFrameMkLst>
        </pc:graphicFrameChg>
        <pc:graphicFrameChg chg="add mod modGraphic">
          <ac:chgData name="Monica Flores-Ponce" userId="S::monicap@ci.salinas.ca.us::ad3d01d0-c4a8-4141-8fcb-a4ddbcd73c0b" providerId="AD" clId="Web-{B975F3D9-5F2D-4DE9-FFDD-469619A60FD3}" dt="2024-09-30T23:22:17.516" v="1880"/>
          <ac:graphicFrameMkLst>
            <pc:docMk/>
            <pc:sldMk cId="3585197589" sldId="270"/>
            <ac:graphicFrameMk id="11" creationId="{A88A3FE0-9760-5B88-8E06-42099F558AA8}"/>
          </ac:graphicFrameMkLst>
        </pc:graphicFrameChg>
        <pc:graphicFrameChg chg="add del mod modGraphic">
          <ac:chgData name="Monica Flores-Ponce" userId="S::monicap@ci.salinas.ca.us::ad3d01d0-c4a8-4141-8fcb-a4ddbcd73c0b" providerId="AD" clId="Web-{B975F3D9-5F2D-4DE9-FFDD-469619A60FD3}" dt="2024-09-30T22:53:35.421" v="1301"/>
          <ac:graphicFrameMkLst>
            <pc:docMk/>
            <pc:sldMk cId="3585197589" sldId="270"/>
            <ac:graphicFrameMk id="15" creationId="{7548FB46-C7F8-973F-D5DE-6529E46256B3}"/>
          </ac:graphicFrameMkLst>
        </pc:graphicFrameChg>
        <pc:graphicFrameChg chg="add del mod modGraphic">
          <ac:chgData name="Monica Flores-Ponce" userId="S::monicap@ci.salinas.ca.us::ad3d01d0-c4a8-4141-8fcb-a4ddbcd73c0b" providerId="AD" clId="Web-{B975F3D9-5F2D-4DE9-FFDD-469619A60FD3}" dt="2024-09-30T22:53:27.296" v="1295"/>
          <ac:graphicFrameMkLst>
            <pc:docMk/>
            <pc:sldMk cId="3585197589" sldId="270"/>
            <ac:graphicFrameMk id="17" creationId="{97632457-5343-C017-309F-3B7057874C1D}"/>
          </ac:graphicFrameMkLst>
        </pc:graphicFrameChg>
      </pc:sldChg>
      <pc:sldChg chg="addSp delSp modSp add replId">
        <pc:chgData name="Monica Flores-Ponce" userId="S::monicap@ci.salinas.ca.us::ad3d01d0-c4a8-4141-8fcb-a4ddbcd73c0b" providerId="AD" clId="Web-{B975F3D9-5F2D-4DE9-FFDD-469619A60FD3}" dt="2024-09-30T23:21:21.187" v="1836" actId="20577"/>
        <pc:sldMkLst>
          <pc:docMk/>
          <pc:sldMk cId="360872285" sldId="271"/>
        </pc:sldMkLst>
        <pc:spChg chg="del">
          <ac:chgData name="Monica Flores-Ponce" userId="S::monicap@ci.salinas.ca.us::ad3d01d0-c4a8-4141-8fcb-a4ddbcd73c0b" providerId="AD" clId="Web-{B975F3D9-5F2D-4DE9-FFDD-469619A60FD3}" dt="2024-09-30T23:14:02.043" v="1692"/>
          <ac:spMkLst>
            <pc:docMk/>
            <pc:sldMk cId="360872285" sldId="271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B975F3D9-5F2D-4DE9-FFDD-469619A60FD3}" dt="2024-09-30T23:14:04.887" v="1693" actId="20577"/>
          <ac:spMkLst>
            <pc:docMk/>
            <pc:sldMk cId="360872285" sldId="271"/>
            <ac:spMk id="3" creationId="{00000000-0000-0000-0000-000000000000}"/>
          </ac:spMkLst>
        </pc:spChg>
        <pc:spChg chg="add del mod">
          <ac:chgData name="Monica Flores-Ponce" userId="S::monicap@ci.salinas.ca.us::ad3d01d0-c4a8-4141-8fcb-a4ddbcd73c0b" providerId="AD" clId="Web-{B975F3D9-5F2D-4DE9-FFDD-469619A60FD3}" dt="2024-09-30T23:14:08.559" v="1694"/>
          <ac:spMkLst>
            <pc:docMk/>
            <pc:sldMk cId="360872285" sldId="271"/>
            <ac:spMk id="5" creationId="{D03314EC-A3FF-291E-F853-CFE2822E83C1}"/>
          </ac:spMkLst>
        </pc:spChg>
        <pc:spChg chg="mod">
          <ac:chgData name="Monica Flores-Ponce" userId="S::monicap@ci.salinas.ca.us::ad3d01d0-c4a8-4141-8fcb-a4ddbcd73c0b" providerId="AD" clId="Web-{B975F3D9-5F2D-4DE9-FFDD-469619A60FD3}" dt="2024-09-30T23:21:21.187" v="1836" actId="20577"/>
          <ac:spMkLst>
            <pc:docMk/>
            <pc:sldMk cId="360872285" sldId="271"/>
            <ac:spMk id="9" creationId="{463A5492-56AA-404D-6AB3-664C8C4264DF}"/>
          </ac:spMkLst>
        </pc:spChg>
        <pc:spChg chg="del mod">
          <ac:chgData name="Monica Flores-Ponce" userId="S::monicap@ci.salinas.ca.us::ad3d01d0-c4a8-4141-8fcb-a4ddbcd73c0b" providerId="AD" clId="Web-{B975F3D9-5F2D-4DE9-FFDD-469619A60FD3}" dt="2024-09-30T23:10:11.022" v="1508"/>
          <ac:spMkLst>
            <pc:docMk/>
            <pc:sldMk cId="360872285" sldId="271"/>
            <ac:spMk id="11" creationId="{D56A24E1-65A4-F089-4D81-B0F0414B3502}"/>
          </ac:spMkLst>
        </pc:spChg>
        <pc:graphicFrameChg chg="del">
          <ac:chgData name="Monica Flores-Ponce" userId="S::monicap@ci.salinas.ca.us::ad3d01d0-c4a8-4141-8fcb-a4ddbcd73c0b" providerId="AD" clId="Web-{B975F3D9-5F2D-4DE9-FFDD-469619A60FD3}" dt="2024-09-30T23:10:19.663" v="1515"/>
          <ac:graphicFrameMkLst>
            <pc:docMk/>
            <pc:sldMk cId="360872285" sldId="271"/>
            <ac:graphicFrameMk id="8" creationId="{4011FF8D-02A2-EAF7-B0C2-B879414242ED}"/>
          </ac:graphicFrameMkLst>
        </pc:graphicFrameChg>
        <pc:graphicFrameChg chg="add del mod modGraphic">
          <ac:chgData name="Monica Flores-Ponce" userId="S::monicap@ci.salinas.ca.us::ad3d01d0-c4a8-4141-8fcb-a4ddbcd73c0b" providerId="AD" clId="Web-{B975F3D9-5F2D-4DE9-FFDD-469619A60FD3}" dt="2024-09-30T23:19:58.905" v="1828"/>
          <ac:graphicFrameMkLst>
            <pc:docMk/>
            <pc:sldMk cId="360872285" sldId="271"/>
            <ac:graphicFrameMk id="10" creationId="{70C4FB83-30D6-F7D9-3AF2-6817C74B46E9}"/>
          </ac:graphicFrameMkLst>
        </pc:graphicFrameChg>
        <pc:picChg chg="del">
          <ac:chgData name="Monica Flores-Ponce" userId="S::monicap@ci.salinas.ca.us::ad3d01d0-c4a8-4141-8fcb-a4ddbcd73c0b" providerId="AD" clId="Web-{B975F3D9-5F2D-4DE9-FFDD-469619A60FD3}" dt="2024-09-30T23:10:07.507" v="1506"/>
          <ac:picMkLst>
            <pc:docMk/>
            <pc:sldMk cId="360872285" sldId="271"/>
            <ac:picMk id="7" creationId="{0704B0A5-F0AF-82AE-28EA-31C0231ECF0C}"/>
          </ac:picMkLst>
        </pc:picChg>
        <pc:picChg chg="add mod">
          <ac:chgData name="Monica Flores-Ponce" userId="S::monicap@ci.salinas.ca.us::ad3d01d0-c4a8-4141-8fcb-a4ddbcd73c0b" providerId="AD" clId="Web-{B975F3D9-5F2D-4DE9-FFDD-469619A60FD3}" dt="2024-09-30T23:21:12.187" v="1835" actId="1076"/>
          <ac:picMkLst>
            <pc:docMk/>
            <pc:sldMk cId="360872285" sldId="271"/>
            <ac:picMk id="12" creationId="{AF873D4B-FD0F-BF84-135A-33A79776A1B1}"/>
          </ac:picMkLst>
        </pc:picChg>
      </pc:sldChg>
    </pc:docChg>
  </pc:docChgLst>
  <pc:docChgLst>
    <pc:chgData name="Monica Flores-Ponce" userId="S::monicap@ci.salinas.ca.us::ad3d01d0-c4a8-4141-8fcb-a4ddbcd73c0b" providerId="AD" clId="Web-{9A418553-36A9-EEAD-12BD-A18D62B4B0C1}"/>
    <pc:docChg chg="addSld modSld">
      <pc:chgData name="Monica Flores-Ponce" userId="S::monicap@ci.salinas.ca.us::ad3d01d0-c4a8-4141-8fcb-a4ddbcd73c0b" providerId="AD" clId="Web-{9A418553-36A9-EEAD-12BD-A18D62B4B0C1}" dt="2024-10-30T21:38:26.135" v="1265" actId="14100"/>
      <pc:docMkLst>
        <pc:docMk/>
      </pc:docMkLst>
      <pc:sldChg chg="modSp">
        <pc:chgData name="Monica Flores-Ponce" userId="S::monicap@ci.salinas.ca.us::ad3d01d0-c4a8-4141-8fcb-a4ddbcd73c0b" providerId="AD" clId="Web-{9A418553-36A9-EEAD-12BD-A18D62B4B0C1}" dt="2024-10-30T17:02:48.738" v="970" actId="20577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9A418553-36A9-EEAD-12BD-A18D62B4B0C1}" dt="2024-10-30T17:02:48.738" v="970" actId="20577"/>
          <ac:spMkLst>
            <pc:docMk/>
            <pc:sldMk cId="0" sldId="256"/>
            <ac:spMk id="8" creationId="{00000000-0000-0000-0000-000000000000}"/>
          </ac:spMkLst>
        </pc:spChg>
      </pc:sldChg>
      <pc:sldChg chg="addSp delSp modSp">
        <pc:chgData name="Monica Flores-Ponce" userId="S::monicap@ci.salinas.ca.us::ad3d01d0-c4a8-4141-8fcb-a4ddbcd73c0b" providerId="AD" clId="Web-{9A418553-36A9-EEAD-12BD-A18D62B4B0C1}" dt="2024-10-30T19:00:18.975" v="1139" actId="20577"/>
        <pc:sldMkLst>
          <pc:docMk/>
          <pc:sldMk cId="0" sldId="257"/>
        </pc:sldMkLst>
        <pc:spChg chg="del">
          <ac:chgData name="Monica Flores-Ponce" userId="S::monicap@ci.salinas.ca.us::ad3d01d0-c4a8-4141-8fcb-a4ddbcd73c0b" providerId="AD" clId="Web-{9A418553-36A9-EEAD-12BD-A18D62B4B0C1}" dt="2024-10-30T16:54:41.311" v="686"/>
          <ac:spMkLst>
            <pc:docMk/>
            <pc:sldMk cId="0" sldId="257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9A418553-36A9-EEAD-12BD-A18D62B4B0C1}" dt="2024-10-30T19:00:18.975" v="1139" actId="20577"/>
          <ac:spMkLst>
            <pc:docMk/>
            <pc:sldMk cId="0" sldId="257"/>
            <ac:spMk id="4" creationId="{C7FAF8DD-0BDC-B026-2855-0636F55B48EC}"/>
          </ac:spMkLst>
        </pc:spChg>
        <pc:spChg chg="add mod">
          <ac:chgData name="Monica Flores-Ponce" userId="S::monicap@ci.salinas.ca.us::ad3d01d0-c4a8-4141-8fcb-a4ddbcd73c0b" providerId="AD" clId="Web-{9A418553-36A9-EEAD-12BD-A18D62B4B0C1}" dt="2024-10-30T16:55:24.718" v="694" actId="20577"/>
          <ac:spMkLst>
            <pc:docMk/>
            <pc:sldMk cId="0" sldId="257"/>
            <ac:spMk id="11" creationId="{B2C18DBD-F32F-9F75-A656-8AFC5D5E5138}"/>
          </ac:spMkLst>
        </pc:spChg>
      </pc:sldChg>
      <pc:sldChg chg="modSp modNotes">
        <pc:chgData name="Monica Flores-Ponce" userId="S::monicap@ci.salinas.ca.us::ad3d01d0-c4a8-4141-8fcb-a4ddbcd73c0b" providerId="AD" clId="Web-{9A418553-36A9-EEAD-12BD-A18D62B4B0C1}" dt="2024-10-30T18:57:24.380" v="1083"/>
        <pc:sldMkLst>
          <pc:docMk/>
          <pc:sldMk cId="0" sldId="258"/>
        </pc:sldMkLst>
        <pc:spChg chg="mod">
          <ac:chgData name="Monica Flores-Ponce" userId="S::monicap@ci.salinas.ca.us::ad3d01d0-c4a8-4141-8fcb-a4ddbcd73c0b" providerId="AD" clId="Web-{9A418553-36A9-EEAD-12BD-A18D62B4B0C1}" dt="2024-10-30T18:56:52.302" v="1082" actId="20577"/>
          <ac:spMkLst>
            <pc:docMk/>
            <pc:sldMk cId="0" sldId="258"/>
            <ac:spMk id="3" creationId="{58B47CED-D683-ECC6-4E1D-DD55022D70E8}"/>
          </ac:spMkLst>
        </pc:spChg>
      </pc:sldChg>
      <pc:sldChg chg="modSp modCm">
        <pc:chgData name="Monica Flores-Ponce" userId="S::monicap@ci.salinas.ca.us::ad3d01d0-c4a8-4141-8fcb-a4ddbcd73c0b" providerId="AD" clId="Web-{9A418553-36A9-EEAD-12BD-A18D62B4B0C1}" dt="2024-10-30T19:03:14.258" v="1221" actId="20577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9A418553-36A9-EEAD-12BD-A18D62B4B0C1}" dt="2024-10-30T19:03:14.258" v="1221" actId="20577"/>
          <ac:spMkLst>
            <pc:docMk/>
            <pc:sldMk cId="3595362790" sldId="267"/>
            <ac:spMk id="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onica Flores-Ponce" userId="S::monicap@ci.salinas.ca.us::ad3d01d0-c4a8-4141-8fcb-a4ddbcd73c0b" providerId="AD" clId="Web-{9A418553-36A9-EEAD-12BD-A18D62B4B0C1}" dt="2024-10-30T17:03:52.457" v="986" actId="20577"/>
              <pc2:cmMkLst xmlns:pc2="http://schemas.microsoft.com/office/powerpoint/2019/9/main/command">
                <pc:docMk/>
                <pc:sldMk cId="3595362790" sldId="267"/>
                <pc2:cmMk id="{2AEF5AB6-A0A4-4346-BC91-E6887696C232}"/>
              </pc2:cmMkLst>
            </pc226:cmChg>
          </p:ext>
        </pc:extLst>
      </pc:sldChg>
      <pc:sldChg chg="addSp delSp modSp">
        <pc:chgData name="Monica Flores-Ponce" userId="S::monicap@ci.salinas.ca.us::ad3d01d0-c4a8-4141-8fcb-a4ddbcd73c0b" providerId="AD" clId="Web-{9A418553-36A9-EEAD-12BD-A18D62B4B0C1}" dt="2024-10-30T21:38:26.135" v="1265" actId="14100"/>
        <pc:sldMkLst>
          <pc:docMk/>
          <pc:sldMk cId="2469802313" sldId="268"/>
        </pc:sldMkLst>
        <pc:spChg chg="mod">
          <ac:chgData name="Monica Flores-Ponce" userId="S::monicap@ci.salinas.ca.us::ad3d01d0-c4a8-4141-8fcb-a4ddbcd73c0b" providerId="AD" clId="Web-{9A418553-36A9-EEAD-12BD-A18D62B4B0C1}" dt="2024-10-30T16:55:11.187" v="693" actId="14100"/>
          <ac:spMkLst>
            <pc:docMk/>
            <pc:sldMk cId="2469802313" sldId="268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9A418553-36A9-EEAD-12BD-A18D62B4B0C1}" dt="2024-10-30T21:38:26.135" v="1265" actId="14100"/>
          <ac:spMkLst>
            <pc:docMk/>
            <pc:sldMk cId="2469802313" sldId="268"/>
            <ac:spMk id="4" creationId="{C7FAF8DD-0BDC-B026-2855-0636F55B48EC}"/>
          </ac:spMkLst>
        </pc:spChg>
        <pc:picChg chg="del">
          <ac:chgData name="Monica Flores-Ponce" userId="S::monicap@ci.salinas.ca.us::ad3d01d0-c4a8-4141-8fcb-a4ddbcd73c0b" providerId="AD" clId="Web-{9A418553-36A9-EEAD-12BD-A18D62B4B0C1}" dt="2024-10-30T21:29:13.723" v="1222"/>
          <ac:picMkLst>
            <pc:docMk/>
            <pc:sldMk cId="2469802313" sldId="268"/>
            <ac:picMk id="3" creationId="{0AAD028A-3E53-E262-1205-6893681D1892}"/>
          </ac:picMkLst>
        </pc:picChg>
        <pc:picChg chg="add mod">
          <ac:chgData name="Monica Flores-Ponce" userId="S::monicap@ci.salinas.ca.us::ad3d01d0-c4a8-4141-8fcb-a4ddbcd73c0b" providerId="AD" clId="Web-{9A418553-36A9-EEAD-12BD-A18D62B4B0C1}" dt="2024-10-30T21:29:33.380" v="1226" actId="1076"/>
          <ac:picMkLst>
            <pc:docMk/>
            <pc:sldMk cId="2469802313" sldId="268"/>
            <ac:picMk id="6" creationId="{FEBF2FBB-FE15-0EC9-382F-0B4143B70D29}"/>
          </ac:picMkLst>
        </pc:picChg>
      </pc:sldChg>
      <pc:sldChg chg="addSp delSp modSp new mod setBg modNotes">
        <pc:chgData name="Monica Flores-Ponce" userId="S::monicap@ci.salinas.ca.us::ad3d01d0-c4a8-4141-8fcb-a4ddbcd73c0b" providerId="AD" clId="Web-{9A418553-36A9-EEAD-12BD-A18D62B4B0C1}" dt="2024-10-30T18:57:29.130" v="1085"/>
        <pc:sldMkLst>
          <pc:docMk/>
          <pc:sldMk cId="474673921" sldId="269"/>
        </pc:sldMkLst>
        <pc:spChg chg="del">
          <ac:chgData name="Monica Flores-Ponce" userId="S::monicap@ci.salinas.ca.us::ad3d01d0-c4a8-4141-8fcb-a4ddbcd73c0b" providerId="AD" clId="Web-{9A418553-36A9-EEAD-12BD-A18D62B4B0C1}" dt="2024-10-30T16:44:01.540" v="152"/>
          <ac:spMkLst>
            <pc:docMk/>
            <pc:sldMk cId="474673921" sldId="269"/>
            <ac:spMk id="2" creationId="{A665315A-5E9A-A1E7-B72C-E55C737F34E7}"/>
          </ac:spMkLst>
        </pc:spChg>
        <pc:spChg chg="del">
          <ac:chgData name="Monica Flores-Ponce" userId="S::monicap@ci.salinas.ca.us::ad3d01d0-c4a8-4141-8fcb-a4ddbcd73c0b" providerId="AD" clId="Web-{9A418553-36A9-EEAD-12BD-A18D62B4B0C1}" dt="2024-10-30T16:43:59.274" v="151"/>
          <ac:spMkLst>
            <pc:docMk/>
            <pc:sldMk cId="474673921" sldId="269"/>
            <ac:spMk id="3" creationId="{29728A51-5C88-67BF-4937-799372D4EDEB}"/>
          </ac:spMkLst>
        </pc:spChg>
        <pc:spChg chg="add mod">
          <ac:chgData name="Monica Flores-Ponce" userId="S::monicap@ci.salinas.ca.us::ad3d01d0-c4a8-4141-8fcb-a4ddbcd73c0b" providerId="AD" clId="Web-{9A418553-36A9-EEAD-12BD-A18D62B4B0C1}" dt="2024-10-30T16:51:08.356" v="572"/>
          <ac:spMkLst>
            <pc:docMk/>
            <pc:sldMk cId="474673921" sldId="269"/>
            <ac:spMk id="9" creationId="{42FA6D86-6DC6-2A41-DCF8-B0C681F0B77F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0.464" v="319"/>
          <ac:spMkLst>
            <pc:docMk/>
            <pc:sldMk cId="474673921" sldId="269"/>
            <ac:spMk id="12" creationId="{2D2B266D-3625-4584-A5C3-7D3F672CFF30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0.464" v="319"/>
          <ac:spMkLst>
            <pc:docMk/>
            <pc:sldMk cId="474673921" sldId="269"/>
            <ac:spMk id="14" creationId="{C463B99A-73EE-4FBB-B7C4-F9F9BCC25C65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0.464" v="319"/>
          <ac:spMkLst>
            <pc:docMk/>
            <pc:sldMk cId="474673921" sldId="269"/>
            <ac:spMk id="16" creationId="{A5D2A5D1-BA0D-47D3-B051-DA7743C46E28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18" creationId="{3783CA14-24A1-485C-8B30-D6A5D87987AD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19" creationId="{F3060C83-F051-4F0E-ABAD-AA0DFC48B218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20" creationId="{9A97C86A-04D6-40F7-AE84-31AB43E6A846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21" creationId="{83C98ABE-055B-441F-B07E-44F97F083C39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22" creationId="{FF9F2414-84E8-453E-B1F3-389FDE8192D9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23" creationId="{29FDB030-9B49-4CED-8CCD-4D99382388AC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8:53.370" v="321"/>
          <ac:spMkLst>
            <pc:docMk/>
            <pc:sldMk cId="474673921" sldId="269"/>
            <ac:spMk id="24" creationId="{3ECA69A1-7536-43AC-85EF-C7106179F5ED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26" creationId="{F3060C83-F051-4F0E-ABAD-AA0DFC48B218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27" creationId="{83C98ABE-055B-441F-B07E-44F97F083C39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28" creationId="{29FDB030-9B49-4CED-8CCD-4D99382388AC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29" creationId="{3783CA14-24A1-485C-8B30-D6A5D87987AD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30" creationId="{9A97C86A-04D6-40F7-AE84-31AB43E6A846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31" creationId="{FF9F2414-84E8-453E-B1F3-389FDE8192D9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1.136" v="323"/>
          <ac:spMkLst>
            <pc:docMk/>
            <pc:sldMk cId="474673921" sldId="269"/>
            <ac:spMk id="32" creationId="{3ECA69A1-7536-43AC-85EF-C7106179F5ED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8.621" v="325"/>
          <ac:spMkLst>
            <pc:docMk/>
            <pc:sldMk cId="474673921" sldId="269"/>
            <ac:spMk id="34" creationId="{7C1E5815-D54C-487F-A054-6D4930ADE3DF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08.621" v="325"/>
          <ac:spMkLst>
            <pc:docMk/>
            <pc:sldMk cId="474673921" sldId="269"/>
            <ac:spMk id="35" creationId="{736F0DFD-0954-464F-BF12-DD2E6F6E0380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37" creationId="{F3060C83-F051-4F0E-ABAD-AA0DFC48B218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38" creationId="{83C98ABE-055B-441F-B07E-44F97F083C39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39" creationId="{29FDB030-9B49-4CED-8CCD-4D99382388AC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40" creationId="{3783CA14-24A1-485C-8B30-D6A5D87987AD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41" creationId="{9A97C86A-04D6-40F7-AE84-31AB43E6A846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42" creationId="{FF9F2414-84E8-453E-B1F3-389FDE8192D9}"/>
          </ac:spMkLst>
        </pc:spChg>
        <pc:spChg chg="add del">
          <ac:chgData name="Monica Flores-Ponce" userId="S::monicap@ci.salinas.ca.us::ad3d01d0-c4a8-4141-8fcb-a4ddbcd73c0b" providerId="AD" clId="Web-{9A418553-36A9-EEAD-12BD-A18D62B4B0C1}" dt="2024-10-30T16:49:14.777" v="327"/>
          <ac:spMkLst>
            <pc:docMk/>
            <pc:sldMk cId="474673921" sldId="269"/>
            <ac:spMk id="43" creationId="{3ECA69A1-7536-43AC-85EF-C7106179F5ED}"/>
          </ac:spMkLst>
        </pc:spChg>
        <pc:graphicFrameChg chg="add del mod modGraphic">
          <ac:chgData name="Monica Flores-Ponce" userId="S::monicap@ci.salinas.ca.us::ad3d01d0-c4a8-4141-8fcb-a4ddbcd73c0b" providerId="AD" clId="Web-{9A418553-36A9-EEAD-12BD-A18D62B4B0C1}" dt="2024-10-30T16:48:39.120" v="316"/>
          <ac:graphicFrameMkLst>
            <pc:docMk/>
            <pc:sldMk cId="474673921" sldId="269"/>
            <ac:graphicFrameMk id="5" creationId="{D467336B-EFC7-8528-AC7A-0621E435CEAF}"/>
          </ac:graphicFrameMkLst>
        </pc:graphicFrameChg>
        <pc:graphicFrameChg chg="add mod modGraphic">
          <ac:chgData name="Monica Flores-Ponce" userId="S::monicap@ci.salinas.ca.us::ad3d01d0-c4a8-4141-8fcb-a4ddbcd73c0b" providerId="AD" clId="Web-{9A418553-36A9-EEAD-12BD-A18D62B4B0C1}" dt="2024-10-30T16:57:30.688" v="933"/>
          <ac:graphicFrameMkLst>
            <pc:docMk/>
            <pc:sldMk cId="474673921" sldId="269"/>
            <ac:graphicFrameMk id="7" creationId="{2EC4D98B-9E64-55BE-AF7B-2146FCD19D1A}"/>
          </ac:graphicFrameMkLst>
        </pc:graphicFrameChg>
      </pc:sldChg>
      <pc:sldChg chg="addSp delSp modSp new modNotes">
        <pc:chgData name="Monica Flores-Ponce" userId="S::monicap@ci.salinas.ca.us::ad3d01d0-c4a8-4141-8fcb-a4ddbcd73c0b" providerId="AD" clId="Web-{9A418553-36A9-EEAD-12BD-A18D62B4B0C1}" dt="2024-10-30T18:57:31.630" v="1086"/>
        <pc:sldMkLst>
          <pc:docMk/>
          <pc:sldMk cId="687510299" sldId="270"/>
        </pc:sldMkLst>
        <pc:spChg chg="del">
          <ac:chgData name="Monica Flores-Ponce" userId="S::monicap@ci.salinas.ca.us::ad3d01d0-c4a8-4141-8fcb-a4ddbcd73c0b" providerId="AD" clId="Web-{9A418553-36A9-EEAD-12BD-A18D62B4B0C1}" dt="2024-10-30T16:54:22.874" v="684"/>
          <ac:spMkLst>
            <pc:docMk/>
            <pc:sldMk cId="687510299" sldId="270"/>
            <ac:spMk id="2" creationId="{4729FE2A-D179-607A-D72B-2F28269C93B6}"/>
          </ac:spMkLst>
        </pc:spChg>
        <pc:spChg chg="del">
          <ac:chgData name="Monica Flores-Ponce" userId="S::monicap@ci.salinas.ca.us::ad3d01d0-c4a8-4141-8fcb-a4ddbcd73c0b" providerId="AD" clId="Web-{9A418553-36A9-EEAD-12BD-A18D62B4B0C1}" dt="2024-10-30T16:54:20.749" v="683"/>
          <ac:spMkLst>
            <pc:docMk/>
            <pc:sldMk cId="687510299" sldId="270"/>
            <ac:spMk id="3" creationId="{0C34B76E-5213-4F80-2413-14B5C2B25A4F}"/>
          </ac:spMkLst>
        </pc:spChg>
        <pc:graphicFrameChg chg="add del mod modGraphic">
          <ac:chgData name="Monica Flores-Ponce" userId="S::monicap@ci.salinas.ca.us::ad3d01d0-c4a8-4141-8fcb-a4ddbcd73c0b" providerId="AD" clId="Web-{9A418553-36A9-EEAD-12BD-A18D62B4B0C1}" dt="2024-10-30T16:55:53.500" v="707"/>
          <ac:graphicFrameMkLst>
            <pc:docMk/>
            <pc:sldMk cId="687510299" sldId="270"/>
            <ac:graphicFrameMk id="5" creationId="{450E468A-38D1-3C9B-5E29-D3C3BB129C75}"/>
          </ac:graphicFrameMkLst>
        </pc:graphicFrameChg>
        <pc:graphicFrameChg chg="add mod modGraphic">
          <ac:chgData name="Monica Flores-Ponce" userId="S::monicap@ci.salinas.ca.us::ad3d01d0-c4a8-4141-8fcb-a4ddbcd73c0b" providerId="AD" clId="Web-{9A418553-36A9-EEAD-12BD-A18D62B4B0C1}" dt="2024-10-30T16:59:59.064" v="948"/>
          <ac:graphicFrameMkLst>
            <pc:docMk/>
            <pc:sldMk cId="687510299" sldId="270"/>
            <ac:graphicFrameMk id="7" creationId="{663DD872-C3CE-0D3B-F774-07A47CEE7FE3}"/>
          </ac:graphicFrameMkLst>
        </pc:graphicFrameChg>
      </pc:sldChg>
    </pc:docChg>
  </pc:docChgLst>
  <pc:docChgLst>
    <pc:chgData name="Monica Flores-Ponce" userId="S::monicap@ci.salinas.ca.us::ad3d01d0-c4a8-4141-8fcb-a4ddbcd73c0b" providerId="AD" clId="Web-{935AC8A0-C0B6-2C0B-55B4-FEC22B1474CF}"/>
    <pc:docChg chg="modSld">
      <pc:chgData name="Monica Flores-Ponce" userId="S::monicap@ci.salinas.ca.us::ad3d01d0-c4a8-4141-8fcb-a4ddbcd73c0b" providerId="AD" clId="Web-{935AC8A0-C0B6-2C0B-55B4-FEC22B1474CF}" dt="2024-10-14T17:35:57.019" v="250" actId="1076"/>
      <pc:docMkLst>
        <pc:docMk/>
      </pc:docMkLst>
      <pc:sldChg chg="modSp">
        <pc:chgData name="Monica Flores-Ponce" userId="S::monicap@ci.salinas.ca.us::ad3d01d0-c4a8-4141-8fcb-a4ddbcd73c0b" providerId="AD" clId="Web-{935AC8A0-C0B6-2C0B-55B4-FEC22B1474CF}" dt="2024-10-14T16:56:56.314" v="244" actId="20577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935AC8A0-C0B6-2C0B-55B4-FEC22B1474CF}" dt="2024-10-14T16:56:56.314" v="244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935AC8A0-C0B6-2C0B-55B4-FEC22B1474CF}" dt="2024-10-14T16:57:10.205" v="246" actId="20577"/>
        <pc:sldMkLst>
          <pc:docMk/>
          <pc:sldMk cId="0" sldId="257"/>
        </pc:sldMkLst>
        <pc:spChg chg="mod">
          <ac:chgData name="Monica Flores-Ponce" userId="S::monicap@ci.salinas.ca.us::ad3d01d0-c4a8-4141-8fcb-a4ddbcd73c0b" providerId="AD" clId="Web-{935AC8A0-C0B6-2C0B-55B4-FEC22B1474CF}" dt="2024-10-14T16:57:10.205" v="246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935AC8A0-C0B6-2C0B-55B4-FEC22B1474CF}" dt="2024-10-14T16:36:04.094" v="2" actId="20577"/>
          <ac:spMkLst>
            <pc:docMk/>
            <pc:sldMk cId="0" sldId="257"/>
            <ac:spMk id="4" creationId="{C7FAF8DD-0BDC-B026-2855-0636F55B48EC}"/>
          </ac:spMkLst>
        </pc:spChg>
      </pc:sldChg>
      <pc:sldChg chg="addSp delSp modSp mod setBg">
        <pc:chgData name="Monica Flores-Ponce" userId="S::monicap@ci.salinas.ca.us::ad3d01d0-c4a8-4141-8fcb-a4ddbcd73c0b" providerId="AD" clId="Web-{935AC8A0-C0B6-2C0B-55B4-FEC22B1474CF}" dt="2024-10-14T17:35:57.019" v="250" actId="1076"/>
        <pc:sldMkLst>
          <pc:docMk/>
          <pc:sldMk cId="0" sldId="258"/>
        </pc:sldMkLst>
        <pc:spChg chg="mod">
          <ac:chgData name="Monica Flores-Ponce" userId="S::monicap@ci.salinas.ca.us::ad3d01d0-c4a8-4141-8fcb-a4ddbcd73c0b" providerId="AD" clId="Web-{935AC8A0-C0B6-2C0B-55B4-FEC22B1474CF}" dt="2024-10-14T16:52:42.152" v="172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Monica Flores-Ponce" userId="S::monicap@ci.salinas.ca.us::ad3d01d0-c4a8-4141-8fcb-a4ddbcd73c0b" providerId="AD" clId="Web-{935AC8A0-C0B6-2C0B-55B4-FEC22B1474CF}" dt="2024-10-14T17:35:57.019" v="250" actId="1076"/>
          <ac:spMkLst>
            <pc:docMk/>
            <pc:sldMk cId="0" sldId="258"/>
            <ac:spMk id="3" creationId="{58B47CED-D683-ECC6-4E1D-DD55022D70E8}"/>
          </ac:spMkLst>
        </pc:spChg>
        <pc:spChg chg="add del">
          <ac:chgData name="Monica Flores-Ponce" userId="S::monicap@ci.salinas.ca.us::ad3d01d0-c4a8-4141-8fcb-a4ddbcd73c0b" providerId="AD" clId="Web-{935AC8A0-C0B6-2C0B-55B4-FEC22B1474CF}" dt="2024-10-14T16:52:42.152" v="172"/>
          <ac:spMkLst>
            <pc:docMk/>
            <pc:sldMk cId="0" sldId="258"/>
            <ac:spMk id="6" creationId="{6B5E2835-4E47-45B3-9CFE-732FF7B05472}"/>
          </ac:spMkLst>
        </pc:spChg>
        <pc:spChg chg="add del">
          <ac:chgData name="Monica Flores-Ponce" userId="S::monicap@ci.salinas.ca.us::ad3d01d0-c4a8-4141-8fcb-a4ddbcd73c0b" providerId="AD" clId="Web-{935AC8A0-C0B6-2C0B-55B4-FEC22B1474CF}" dt="2024-10-14T16:52:42.152" v="172"/>
          <ac:spMkLst>
            <pc:docMk/>
            <pc:sldMk cId="0" sldId="258"/>
            <ac:spMk id="12" creationId="{5B45AD5D-AA52-4F7B-9362-576A39AD9E09}"/>
          </ac:spMkLst>
        </pc:spChg>
        <pc:spChg chg="add del">
          <ac:chgData name="Monica Flores-Ponce" userId="S::monicap@ci.salinas.ca.us::ad3d01d0-c4a8-4141-8fcb-a4ddbcd73c0b" providerId="AD" clId="Web-{935AC8A0-C0B6-2C0B-55B4-FEC22B1474CF}" dt="2024-10-14T16:52:42.152" v="172"/>
          <ac:spMkLst>
            <pc:docMk/>
            <pc:sldMk cId="0" sldId="258"/>
            <ac:spMk id="13" creationId="{AEDD7960-4866-4399-BEF6-DD1431AB4E34}"/>
          </ac:spMkLst>
        </pc:spChg>
        <pc:spChg chg="add del">
          <ac:chgData name="Monica Flores-Ponce" userId="S::monicap@ci.salinas.ca.us::ad3d01d0-c4a8-4141-8fcb-a4ddbcd73c0b" providerId="AD" clId="Web-{935AC8A0-C0B6-2C0B-55B4-FEC22B1474CF}" dt="2024-10-14T16:52:42.152" v="172"/>
          <ac:spMkLst>
            <pc:docMk/>
            <pc:sldMk cId="0" sldId="258"/>
            <ac:spMk id="15" creationId="{55D4142C-5077-457F-A6AD-3FECFDB39685}"/>
          </ac:spMkLst>
        </pc:spChg>
        <pc:spChg chg="add del">
          <ac:chgData name="Monica Flores-Ponce" userId="S::monicap@ci.salinas.ca.us::ad3d01d0-c4a8-4141-8fcb-a4ddbcd73c0b" providerId="AD" clId="Web-{935AC8A0-C0B6-2C0B-55B4-FEC22B1474CF}" dt="2024-10-14T16:52:42.152" v="172"/>
          <ac:spMkLst>
            <pc:docMk/>
            <pc:sldMk cId="0" sldId="258"/>
            <ac:spMk id="17" creationId="{7A5F0580-5EE9-419F-96EE-B6529EF6E7D0}"/>
          </ac:spMkLst>
        </pc:spChg>
        <pc:picChg chg="add mod ord">
          <ac:chgData name="Monica Flores-Ponce" userId="S::monicap@ci.salinas.ca.us::ad3d01d0-c4a8-4141-8fcb-a4ddbcd73c0b" providerId="AD" clId="Web-{935AC8A0-C0B6-2C0B-55B4-FEC22B1474CF}" dt="2024-10-14T16:53:02.356" v="176" actId="1076"/>
          <ac:picMkLst>
            <pc:docMk/>
            <pc:sldMk cId="0" sldId="258"/>
            <ac:picMk id="4" creationId="{1AB9FACA-7165-2D94-E93E-9AC1FC6548FC}"/>
          </ac:picMkLst>
        </pc:picChg>
      </pc:sldChg>
      <pc:sldChg chg="modSp modCm">
        <pc:chgData name="Monica Flores-Ponce" userId="S::monicap@ci.salinas.ca.us::ad3d01d0-c4a8-4141-8fcb-a4ddbcd73c0b" providerId="AD" clId="Web-{935AC8A0-C0B6-2C0B-55B4-FEC22B1474CF}" dt="2024-10-14T16:57:21.080" v="249" actId="20577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935AC8A0-C0B6-2C0B-55B4-FEC22B1474CF}" dt="2024-10-14T16:57:21.080" v="249" actId="20577"/>
          <ac:spMkLst>
            <pc:docMk/>
            <pc:sldMk cId="3595362790" sldId="267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935AC8A0-C0B6-2C0B-55B4-FEC22B1474CF}" dt="2024-10-14T16:55:13.437" v="239" actId="1076"/>
          <ac:spMkLst>
            <pc:docMk/>
            <pc:sldMk cId="3595362790" sldId="267"/>
            <ac:spMk id="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onica Flores-Ponce" userId="S::monicap@ci.salinas.ca.us::ad3d01d0-c4a8-4141-8fcb-a4ddbcd73c0b" providerId="AD" clId="Web-{935AC8A0-C0B6-2C0B-55B4-FEC22B1474CF}" dt="2024-10-14T16:55:05.343" v="237" actId="20577"/>
              <pc2:cmMkLst xmlns:pc2="http://schemas.microsoft.com/office/powerpoint/2019/9/main/command">
                <pc:docMk/>
                <pc:sldMk cId="3595362790" sldId="267"/>
                <pc2:cmMk id="{2AEF5AB6-A0A4-4346-BC91-E6887696C232}"/>
              </pc2:cmMkLst>
            </pc226:cmChg>
          </p:ext>
        </pc:extLst>
      </pc:sldChg>
      <pc:sldChg chg="modSp">
        <pc:chgData name="Monica Flores-Ponce" userId="S::monicap@ci.salinas.ca.us::ad3d01d0-c4a8-4141-8fcb-a4ddbcd73c0b" providerId="AD" clId="Web-{935AC8A0-C0B6-2C0B-55B4-FEC22B1474CF}" dt="2024-10-14T16:57:16.877" v="248" actId="20577"/>
        <pc:sldMkLst>
          <pc:docMk/>
          <pc:sldMk cId="2469802313" sldId="268"/>
        </pc:sldMkLst>
        <pc:spChg chg="mod">
          <ac:chgData name="Monica Flores-Ponce" userId="S::monicap@ci.salinas.ca.us::ad3d01d0-c4a8-4141-8fcb-a4ddbcd73c0b" providerId="AD" clId="Web-{935AC8A0-C0B6-2C0B-55B4-FEC22B1474CF}" dt="2024-10-14T16:57:16.877" v="248" actId="20577"/>
          <ac:spMkLst>
            <pc:docMk/>
            <pc:sldMk cId="2469802313" sldId="268"/>
            <ac:spMk id="2" creationId="{00000000-0000-0000-0000-000000000000}"/>
          </ac:spMkLst>
        </pc:spChg>
      </pc:sldChg>
    </pc:docChg>
  </pc:docChgLst>
  <pc:docChgLst>
    <pc:chgData name="David Vigil" userId="c4e4c7d7-1e37-4227-8bf6-7c178248a58e" providerId="ADAL" clId="{51BC6860-F6E2-4E46-85E5-0E94C1BF3891}"/>
    <pc:docChg chg="undo custSel addSld delSld modSld sldOrd">
      <pc:chgData name="David Vigil" userId="c4e4c7d7-1e37-4227-8bf6-7c178248a58e" providerId="ADAL" clId="{51BC6860-F6E2-4E46-85E5-0E94C1BF3891}" dt="2024-11-13T22:45:12.713" v="1164" actId="20577"/>
      <pc:docMkLst>
        <pc:docMk/>
      </pc:docMkLst>
      <pc:sldChg chg="modSp mod">
        <pc:chgData name="David Vigil" userId="c4e4c7d7-1e37-4227-8bf6-7c178248a58e" providerId="ADAL" clId="{51BC6860-F6E2-4E46-85E5-0E94C1BF3891}" dt="2024-11-13T22:31:34.742" v="871" actId="20577"/>
        <pc:sldMkLst>
          <pc:docMk/>
          <pc:sldMk cId="0" sldId="256"/>
        </pc:sldMkLst>
        <pc:spChg chg="mod">
          <ac:chgData name="David Vigil" userId="c4e4c7d7-1e37-4227-8bf6-7c178248a58e" providerId="ADAL" clId="{51BC6860-F6E2-4E46-85E5-0E94C1BF3891}" dt="2024-11-13T21:55:18.473" v="0" actId="2711"/>
          <ac:spMkLst>
            <pc:docMk/>
            <pc:sldMk cId="0" sldId="256"/>
            <ac:spMk id="8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1:34.742" v="871" actId="20577"/>
          <ac:spMkLst>
            <pc:docMk/>
            <pc:sldMk cId="0" sldId="256"/>
            <ac:spMk id="10" creationId="{00000000-0000-0000-0000-000000000000}"/>
          </ac:spMkLst>
        </pc:spChg>
      </pc:sldChg>
      <pc:sldChg chg="del">
        <pc:chgData name="David Vigil" userId="c4e4c7d7-1e37-4227-8bf6-7c178248a58e" providerId="ADAL" clId="{51BC6860-F6E2-4E46-85E5-0E94C1BF3891}" dt="2024-11-13T22:10:33.333" v="267" actId="2696"/>
        <pc:sldMkLst>
          <pc:docMk/>
          <pc:sldMk cId="0" sldId="257"/>
        </pc:sldMkLst>
      </pc:sldChg>
      <pc:sldChg chg="addSp delSp modSp mod">
        <pc:chgData name="David Vigil" userId="c4e4c7d7-1e37-4227-8bf6-7c178248a58e" providerId="ADAL" clId="{51BC6860-F6E2-4E46-85E5-0E94C1BF3891}" dt="2024-11-13T22:45:12.713" v="1164" actId="20577"/>
        <pc:sldMkLst>
          <pc:docMk/>
          <pc:sldMk cId="0" sldId="258"/>
        </pc:sldMkLst>
        <pc:spChg chg="mod">
          <ac:chgData name="David Vigil" userId="c4e4c7d7-1e37-4227-8bf6-7c178248a58e" providerId="ADAL" clId="{51BC6860-F6E2-4E46-85E5-0E94C1BF3891}" dt="2024-11-13T22:45:12.713" v="1164" actId="20577"/>
          <ac:spMkLst>
            <pc:docMk/>
            <pc:sldMk cId="0" sldId="258"/>
            <ac:spMk id="3" creationId="{58B47CED-D683-ECC6-4E1D-DD55022D70E8}"/>
          </ac:spMkLst>
        </pc:spChg>
        <pc:picChg chg="del">
          <ac:chgData name="David Vigil" userId="c4e4c7d7-1e37-4227-8bf6-7c178248a58e" providerId="ADAL" clId="{51BC6860-F6E2-4E46-85E5-0E94C1BF3891}" dt="2024-11-13T22:29:50.013" v="854" actId="478"/>
          <ac:picMkLst>
            <pc:docMk/>
            <pc:sldMk cId="0" sldId="258"/>
            <ac:picMk id="4" creationId="{1AB9FACA-7165-2D94-E93E-9AC1FC6548FC}"/>
          </ac:picMkLst>
        </pc:picChg>
        <pc:picChg chg="add mod">
          <ac:chgData name="David Vigil" userId="c4e4c7d7-1e37-4227-8bf6-7c178248a58e" providerId="ADAL" clId="{51BC6860-F6E2-4E46-85E5-0E94C1BF3891}" dt="2024-11-13T22:30:55.130" v="864" actId="1440"/>
          <ac:picMkLst>
            <pc:docMk/>
            <pc:sldMk cId="0" sldId="258"/>
            <ac:picMk id="6" creationId="{A6C01976-5AF7-3A90-0831-DA6839F77C23}"/>
          </ac:picMkLst>
        </pc:picChg>
      </pc:sldChg>
      <pc:sldChg chg="delSp modSp add mod ord">
        <pc:chgData name="David Vigil" userId="c4e4c7d7-1e37-4227-8bf6-7c178248a58e" providerId="ADAL" clId="{51BC6860-F6E2-4E46-85E5-0E94C1BF3891}" dt="2024-11-13T22:37:18.629" v="980" actId="1076"/>
        <pc:sldMkLst>
          <pc:docMk/>
          <pc:sldMk cId="0" sldId="262"/>
        </pc:sldMkLst>
        <pc:spChg chg="mod">
          <ac:chgData name="David Vigil" userId="c4e4c7d7-1e37-4227-8bf6-7c178248a58e" providerId="ADAL" clId="{51BC6860-F6E2-4E46-85E5-0E94C1BF3891}" dt="2024-11-13T22:33:45.914" v="921" actId="2711"/>
          <ac:spMkLst>
            <pc:docMk/>
            <pc:sldMk cId="0" sldId="262"/>
            <ac:spMk id="2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6:04.557" v="961" actId="1076"/>
          <ac:spMkLst>
            <pc:docMk/>
            <pc:sldMk cId="0" sldId="262"/>
            <ac:spMk id="6" creationId="{00000000-0000-0000-0000-000000000000}"/>
          </ac:spMkLst>
        </pc:spChg>
        <pc:spChg chg="del mod">
          <ac:chgData name="David Vigil" userId="c4e4c7d7-1e37-4227-8bf6-7c178248a58e" providerId="ADAL" clId="{51BC6860-F6E2-4E46-85E5-0E94C1BF3891}" dt="2024-11-13T22:25:39.419" v="765"/>
          <ac:spMkLst>
            <pc:docMk/>
            <pc:sldMk cId="0" sldId="262"/>
            <ac:spMk id="16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6:14.681" v="965" actId="14100"/>
          <ac:spMkLst>
            <pc:docMk/>
            <pc:sldMk cId="0" sldId="262"/>
            <ac:spMk id="20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6:25.760" v="969" actId="1076"/>
          <ac:spMkLst>
            <pc:docMk/>
            <pc:sldMk cId="0" sldId="262"/>
            <ac:spMk id="24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7:05.548" v="978" actId="20577"/>
          <ac:spMkLst>
            <pc:docMk/>
            <pc:sldMk cId="0" sldId="262"/>
            <ac:spMk id="32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7:18.629" v="980" actId="1076"/>
          <ac:spMkLst>
            <pc:docMk/>
            <pc:sldMk cId="0" sldId="262"/>
            <ac:spMk id="33" creationId="{00000000-0000-0000-0000-000000000000}"/>
          </ac:spMkLst>
        </pc:spChg>
        <pc:grpChg chg="mod">
          <ac:chgData name="David Vigil" userId="c4e4c7d7-1e37-4227-8bf6-7c178248a58e" providerId="ADAL" clId="{51BC6860-F6E2-4E46-85E5-0E94C1BF3891}" dt="2024-11-13T22:36:06.462" v="962" actId="1076"/>
          <ac:grpSpMkLst>
            <pc:docMk/>
            <pc:sldMk cId="0" sldId="262"/>
            <ac:grpSpMk id="3" creationId="{00000000-0000-0000-0000-000000000000}"/>
          </ac:grpSpMkLst>
        </pc:grpChg>
        <pc:grpChg chg="del">
          <ac:chgData name="David Vigil" userId="c4e4c7d7-1e37-4227-8bf6-7c178248a58e" providerId="ADAL" clId="{51BC6860-F6E2-4E46-85E5-0E94C1BF3891}" dt="2024-11-13T22:25:31.871" v="762" actId="21"/>
          <ac:grpSpMkLst>
            <pc:docMk/>
            <pc:sldMk cId="0" sldId="262"/>
            <ac:grpSpMk id="12" creationId="{00000000-0000-0000-0000-000000000000}"/>
          </ac:grpSpMkLst>
        </pc:grpChg>
        <pc:grpChg chg="mod">
          <ac:chgData name="David Vigil" userId="c4e4c7d7-1e37-4227-8bf6-7c178248a58e" providerId="ADAL" clId="{51BC6860-F6E2-4E46-85E5-0E94C1BF3891}" dt="2024-11-13T22:36:51.466" v="976" actId="1076"/>
          <ac:grpSpMkLst>
            <pc:docMk/>
            <pc:sldMk cId="0" sldId="262"/>
            <ac:grpSpMk id="17" creationId="{00000000-0000-0000-0000-000000000000}"/>
          </ac:grpSpMkLst>
        </pc:grpChg>
        <pc:grpChg chg="mod">
          <ac:chgData name="David Vigil" userId="c4e4c7d7-1e37-4227-8bf6-7c178248a58e" providerId="ADAL" clId="{51BC6860-F6E2-4E46-85E5-0E94C1BF3891}" dt="2024-11-13T22:36:47.682" v="975" actId="1076"/>
          <ac:grpSpMkLst>
            <pc:docMk/>
            <pc:sldMk cId="0" sldId="262"/>
            <ac:grpSpMk id="21" creationId="{00000000-0000-0000-0000-000000000000}"/>
          </ac:grpSpMkLst>
        </pc:grpChg>
        <pc:grpChg chg="mod">
          <ac:chgData name="David Vigil" userId="c4e4c7d7-1e37-4227-8bf6-7c178248a58e" providerId="ADAL" clId="{51BC6860-F6E2-4E46-85E5-0E94C1BF3891}" dt="2024-11-13T22:36:23.607" v="968" actId="1076"/>
          <ac:grpSpMkLst>
            <pc:docMk/>
            <pc:sldMk cId="0" sldId="262"/>
            <ac:grpSpMk id="29" creationId="{00000000-0000-0000-0000-000000000000}"/>
          </ac:grpSpMkLst>
        </pc:grpChg>
      </pc:sldChg>
      <pc:sldChg chg="modSp mod">
        <pc:chgData name="David Vigil" userId="c4e4c7d7-1e37-4227-8bf6-7c178248a58e" providerId="ADAL" clId="{51BC6860-F6E2-4E46-85E5-0E94C1BF3891}" dt="2024-11-13T22:33:10.359" v="896" actId="1076"/>
        <pc:sldMkLst>
          <pc:docMk/>
          <pc:sldMk cId="3595362790" sldId="267"/>
        </pc:sldMkLst>
        <pc:spChg chg="mod">
          <ac:chgData name="David Vigil" userId="c4e4c7d7-1e37-4227-8bf6-7c178248a58e" providerId="ADAL" clId="{51BC6860-F6E2-4E46-85E5-0E94C1BF3891}" dt="2024-11-13T22:33:10.359" v="896" actId="1076"/>
          <ac:spMkLst>
            <pc:docMk/>
            <pc:sldMk cId="3595362790" sldId="267"/>
            <ac:spMk id="2" creationId="{00000000-0000-0000-0000-000000000000}"/>
          </ac:spMkLst>
        </pc:spChg>
        <pc:spChg chg="mod">
          <ac:chgData name="David Vigil" userId="c4e4c7d7-1e37-4227-8bf6-7c178248a58e" providerId="ADAL" clId="{51BC6860-F6E2-4E46-85E5-0E94C1BF3891}" dt="2024-11-13T22:33:07.870" v="895" actId="1076"/>
          <ac:spMkLst>
            <pc:docMk/>
            <pc:sldMk cId="3595362790" sldId="267"/>
            <ac:spMk id="3" creationId="{00000000-0000-0000-0000-000000000000}"/>
          </ac:spMkLst>
        </pc:spChg>
      </pc:sldChg>
      <pc:sldChg chg="del">
        <pc:chgData name="David Vigil" userId="c4e4c7d7-1e37-4227-8bf6-7c178248a58e" providerId="ADAL" clId="{51BC6860-F6E2-4E46-85E5-0E94C1BF3891}" dt="2024-11-13T22:10:36.428" v="268" actId="2696"/>
        <pc:sldMkLst>
          <pc:docMk/>
          <pc:sldMk cId="2469802313" sldId="268"/>
        </pc:sldMkLst>
      </pc:sldChg>
      <pc:sldChg chg="addSp delSp modSp mod">
        <pc:chgData name="David Vigil" userId="c4e4c7d7-1e37-4227-8bf6-7c178248a58e" providerId="ADAL" clId="{51BC6860-F6E2-4E46-85E5-0E94C1BF3891}" dt="2024-11-13T22:39:05.059" v="983" actId="1076"/>
        <pc:sldMkLst>
          <pc:docMk/>
          <pc:sldMk cId="474673921" sldId="269"/>
        </pc:sldMkLst>
        <pc:spChg chg="add del mod">
          <ac:chgData name="David Vigil" userId="c4e4c7d7-1e37-4227-8bf6-7c178248a58e" providerId="ADAL" clId="{51BC6860-F6E2-4E46-85E5-0E94C1BF3891}" dt="2024-11-13T22:13:24.614" v="335"/>
          <ac:spMkLst>
            <pc:docMk/>
            <pc:sldMk cId="474673921" sldId="269"/>
            <ac:spMk id="2" creationId="{B80B12D8-7AD2-B8F1-2DDB-12EAD670D50B}"/>
          </ac:spMkLst>
        </pc:spChg>
        <pc:spChg chg="add mod">
          <ac:chgData name="David Vigil" userId="c4e4c7d7-1e37-4227-8bf6-7c178248a58e" providerId="ADAL" clId="{51BC6860-F6E2-4E46-85E5-0E94C1BF3891}" dt="2024-11-13T22:37:55.710" v="982" actId="948"/>
          <ac:spMkLst>
            <pc:docMk/>
            <pc:sldMk cId="474673921" sldId="269"/>
            <ac:spMk id="3" creationId="{490DF87E-FA98-8386-7A88-45640790D31B}"/>
          </ac:spMkLst>
        </pc:spChg>
        <pc:spChg chg="mod">
          <ac:chgData name="David Vigil" userId="c4e4c7d7-1e37-4227-8bf6-7c178248a58e" providerId="ADAL" clId="{51BC6860-F6E2-4E46-85E5-0E94C1BF3891}" dt="2024-11-13T22:39:05.059" v="983" actId="1076"/>
          <ac:spMkLst>
            <pc:docMk/>
            <pc:sldMk cId="474673921" sldId="269"/>
            <ac:spMk id="9" creationId="{42FA6D86-6DC6-2A41-DCF8-B0C681F0B77F}"/>
          </ac:spMkLst>
        </pc:spChg>
        <pc:graphicFrameChg chg="add del modGraphic">
          <ac:chgData name="David Vigil" userId="c4e4c7d7-1e37-4227-8bf6-7c178248a58e" providerId="ADAL" clId="{51BC6860-F6E2-4E46-85E5-0E94C1BF3891}" dt="2024-11-13T22:13:24.612" v="333" actId="478"/>
          <ac:graphicFrameMkLst>
            <pc:docMk/>
            <pc:sldMk cId="474673921" sldId="269"/>
            <ac:graphicFrameMk id="7" creationId="{2EC4D98B-9E64-55BE-AF7B-2146FCD19D1A}"/>
          </ac:graphicFrameMkLst>
        </pc:graphicFrameChg>
        <pc:picChg chg="add mod">
          <ac:chgData name="David Vigil" userId="c4e4c7d7-1e37-4227-8bf6-7c178248a58e" providerId="ADAL" clId="{51BC6860-F6E2-4E46-85E5-0E94C1BF3891}" dt="2024-11-13T22:29:56.065" v="856"/>
          <ac:picMkLst>
            <pc:docMk/>
            <pc:sldMk cId="474673921" sldId="269"/>
            <ac:picMk id="4" creationId="{A019706A-A50A-56AF-6CD2-27875DAF5042}"/>
          </ac:picMkLst>
        </pc:picChg>
      </pc:sldChg>
      <pc:sldChg chg="del">
        <pc:chgData name="David Vigil" userId="c4e4c7d7-1e37-4227-8bf6-7c178248a58e" providerId="ADAL" clId="{51BC6860-F6E2-4E46-85E5-0E94C1BF3891}" dt="2024-11-13T22:10:28.588" v="266" actId="2696"/>
        <pc:sldMkLst>
          <pc:docMk/>
          <pc:sldMk cId="687510299" sldId="270"/>
        </pc:sldMkLst>
      </pc:sldChg>
      <pc:sldChg chg="new del">
        <pc:chgData name="David Vigil" userId="c4e4c7d7-1e37-4227-8bf6-7c178248a58e" providerId="ADAL" clId="{51BC6860-F6E2-4E46-85E5-0E94C1BF3891}" dt="2024-11-13T22:10:15.996" v="265" actId="2696"/>
        <pc:sldMkLst>
          <pc:docMk/>
          <pc:sldMk cId="755255791" sldId="271"/>
        </pc:sldMkLst>
      </pc:sldChg>
    </pc:docChg>
  </pc:docChgLst>
  <pc:docChgLst>
    <pc:chgData name="Monica Flores-Ponce" userId="S::monicap@ci.salinas.ca.us::ad3d01d0-c4a8-4141-8fcb-a4ddbcd73c0b" providerId="AD" clId="Web-{06C39DEF-3630-5468-619E-F2EBE77D5C93}"/>
    <pc:docChg chg="addSld delSld modSld">
      <pc:chgData name="Monica Flores-Ponce" userId="S::monicap@ci.salinas.ca.us::ad3d01d0-c4a8-4141-8fcb-a4ddbcd73c0b" providerId="AD" clId="Web-{06C39DEF-3630-5468-619E-F2EBE77D5C93}" dt="2024-10-09T23:44:40.454" v="426" actId="20577"/>
      <pc:docMkLst>
        <pc:docMk/>
      </pc:docMkLst>
      <pc:sldChg chg="modSp">
        <pc:chgData name="Monica Flores-Ponce" userId="S::monicap@ci.salinas.ca.us::ad3d01d0-c4a8-4141-8fcb-a4ddbcd73c0b" providerId="AD" clId="Web-{06C39DEF-3630-5468-619E-F2EBE77D5C93}" dt="2024-10-09T18:37:53.062" v="59" actId="1076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06C39DEF-3630-5468-619E-F2EBE77D5C93}" dt="2024-10-09T18:37:15.764" v="31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06C39DEF-3630-5468-619E-F2EBE77D5C93}" dt="2024-10-09T18:37:53.062" v="59" actId="1076"/>
          <ac:spMkLst>
            <pc:docMk/>
            <pc:sldMk cId="0" sldId="256"/>
            <ac:spMk id="10" creationId="{00000000-0000-0000-0000-000000000000}"/>
          </ac:spMkLst>
        </pc:spChg>
      </pc:sldChg>
      <pc:sldChg chg="addSp delSp modSp">
        <pc:chgData name="Monica Flores-Ponce" userId="S::monicap@ci.salinas.ca.us::ad3d01d0-c4a8-4141-8fcb-a4ddbcd73c0b" providerId="AD" clId="Web-{06C39DEF-3630-5468-619E-F2EBE77D5C93}" dt="2024-10-09T23:44:40.454" v="426" actId="20577"/>
        <pc:sldMkLst>
          <pc:docMk/>
          <pc:sldMk cId="0" sldId="257"/>
        </pc:sldMkLst>
        <pc:spChg chg="mod">
          <ac:chgData name="Monica Flores-Ponce" userId="S::monicap@ci.salinas.ca.us::ad3d01d0-c4a8-4141-8fcb-a4ddbcd73c0b" providerId="AD" clId="Web-{06C39DEF-3630-5468-619E-F2EBE77D5C93}" dt="2024-10-09T23:40:24.043" v="409" actId="1076"/>
          <ac:spMkLst>
            <pc:docMk/>
            <pc:sldMk cId="0" sldId="257"/>
            <ac:spMk id="2" creationId="{00000000-0000-0000-0000-000000000000}"/>
          </ac:spMkLst>
        </pc:spChg>
        <pc:spChg chg="del mod">
          <ac:chgData name="Monica Flores-Ponce" userId="S::monicap@ci.salinas.ca.us::ad3d01d0-c4a8-4141-8fcb-a4ddbcd73c0b" providerId="AD" clId="Web-{06C39DEF-3630-5468-619E-F2EBE77D5C93}" dt="2024-10-09T18:39:19.048" v="95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Monica Flores-Ponce" userId="S::monicap@ci.salinas.ca.us::ad3d01d0-c4a8-4141-8fcb-a4ddbcd73c0b" providerId="AD" clId="Web-{06C39DEF-3630-5468-619E-F2EBE77D5C93}" dt="2024-10-09T23:44:40.454" v="426" actId="20577"/>
          <ac:spMkLst>
            <pc:docMk/>
            <pc:sldMk cId="0" sldId="257"/>
            <ac:spMk id="4" creationId="{C7FAF8DD-0BDC-B026-2855-0636F55B48EC}"/>
          </ac:spMkLst>
        </pc:spChg>
        <pc:spChg chg="add mod">
          <ac:chgData name="Monica Flores-Ponce" userId="S::monicap@ci.salinas.ca.us::ad3d01d0-c4a8-4141-8fcb-a4ddbcd73c0b" providerId="AD" clId="Web-{06C39DEF-3630-5468-619E-F2EBE77D5C93}" dt="2024-10-09T23:41:27.544" v="415" actId="20577"/>
          <ac:spMkLst>
            <pc:docMk/>
            <pc:sldMk cId="0" sldId="257"/>
            <ac:spMk id="7" creationId="{3446C5F3-B42A-50A9-ADDB-1AE17C742EB4}"/>
          </ac:spMkLst>
        </pc:spChg>
        <pc:spChg chg="add mod">
          <ac:chgData name="Monica Flores-Ponce" userId="S::monicap@ci.salinas.ca.us::ad3d01d0-c4a8-4141-8fcb-a4ddbcd73c0b" providerId="AD" clId="Web-{06C39DEF-3630-5468-619E-F2EBE77D5C93}" dt="2024-10-09T23:41:34.466" v="417" actId="20577"/>
          <ac:spMkLst>
            <pc:docMk/>
            <pc:sldMk cId="0" sldId="257"/>
            <ac:spMk id="8" creationId="{BC5EC298-4B7E-01E3-E081-E36C8839C02D}"/>
          </ac:spMkLst>
        </pc:spChg>
        <pc:spChg chg="add mod">
          <ac:chgData name="Monica Flores-Ponce" userId="S::monicap@ci.salinas.ca.us::ad3d01d0-c4a8-4141-8fcb-a4ddbcd73c0b" providerId="AD" clId="Web-{06C39DEF-3630-5468-619E-F2EBE77D5C93}" dt="2024-10-09T23:41:41.076" v="419" actId="20577"/>
          <ac:spMkLst>
            <pc:docMk/>
            <pc:sldMk cId="0" sldId="257"/>
            <ac:spMk id="9" creationId="{1996EBEA-0F66-8F64-C577-60E809C99AA4}"/>
          </ac:spMkLst>
        </pc:spChg>
        <pc:spChg chg="del mod">
          <ac:chgData name="Monica Flores-Ponce" userId="S::monicap@ci.salinas.ca.us::ad3d01d0-c4a8-4141-8fcb-a4ddbcd73c0b" providerId="AD" clId="Web-{06C39DEF-3630-5468-619E-F2EBE77D5C93}" dt="2024-10-09T18:38:42.453" v="68"/>
          <ac:spMkLst>
            <pc:docMk/>
            <pc:sldMk cId="0" sldId="257"/>
            <ac:spMk id="10" creationId="{932B29A3-2D91-644B-F403-1622DC979218}"/>
          </ac:spMkLst>
        </pc:spChg>
        <pc:spChg chg="del mod">
          <ac:chgData name="Monica Flores-Ponce" userId="S::monicap@ci.salinas.ca.us::ad3d01d0-c4a8-4141-8fcb-a4ddbcd73c0b" providerId="AD" clId="Web-{06C39DEF-3630-5468-619E-F2EBE77D5C93}" dt="2024-10-09T18:38:40.891" v="66"/>
          <ac:spMkLst>
            <pc:docMk/>
            <pc:sldMk cId="0" sldId="257"/>
            <ac:spMk id="11" creationId="{836BF117-1593-8FF1-99F6-E0B89C7FB1AB}"/>
          </ac:spMkLst>
        </pc:spChg>
        <pc:graphicFrameChg chg="del mod modGraphic">
          <ac:chgData name="Monica Flores-Ponce" userId="S::monicap@ci.salinas.ca.us::ad3d01d0-c4a8-4141-8fcb-a4ddbcd73c0b" providerId="AD" clId="Web-{06C39DEF-3630-5468-619E-F2EBE77D5C93}" dt="2024-10-09T18:39:14.845" v="93"/>
          <ac:graphicFrameMkLst>
            <pc:docMk/>
            <pc:sldMk cId="0" sldId="257"/>
            <ac:graphicFrameMk id="7" creationId="{417AB415-B67F-4D44-6A9F-09F71C719AC5}"/>
          </ac:graphicFrameMkLst>
        </pc:graphicFrameChg>
        <pc:picChg chg="add mod">
          <ac:chgData name="Monica Flores-Ponce" userId="S::monicap@ci.salinas.ca.us::ad3d01d0-c4a8-4141-8fcb-a4ddbcd73c0b" providerId="AD" clId="Web-{06C39DEF-3630-5468-619E-F2EBE77D5C93}" dt="2024-10-09T23:39:58.230" v="405" actId="1076"/>
          <ac:picMkLst>
            <pc:docMk/>
            <pc:sldMk cId="0" sldId="257"/>
            <ac:picMk id="3" creationId="{A51F2E0A-3BF8-1554-58AB-5E45781EC3B9}"/>
          </ac:picMkLst>
        </pc:picChg>
        <pc:picChg chg="add mod">
          <ac:chgData name="Monica Flores-Ponce" userId="S::monicap@ci.salinas.ca.us::ad3d01d0-c4a8-4141-8fcb-a4ddbcd73c0b" providerId="AD" clId="Web-{06C39DEF-3630-5468-619E-F2EBE77D5C93}" dt="2024-10-09T23:40:01.183" v="406" actId="1076"/>
          <ac:picMkLst>
            <pc:docMk/>
            <pc:sldMk cId="0" sldId="257"/>
            <ac:picMk id="5" creationId="{250AB375-ECA4-B714-445E-09BD8BF8E759}"/>
          </ac:picMkLst>
        </pc:picChg>
        <pc:picChg chg="add mod">
          <ac:chgData name="Monica Flores-Ponce" userId="S::monicap@ci.salinas.ca.us::ad3d01d0-c4a8-4141-8fcb-a4ddbcd73c0b" providerId="AD" clId="Web-{06C39DEF-3630-5468-619E-F2EBE77D5C93}" dt="2024-10-09T23:40:12.574" v="408" actId="1076"/>
          <ac:picMkLst>
            <pc:docMk/>
            <pc:sldMk cId="0" sldId="257"/>
            <ac:picMk id="6" creationId="{FFC04E0B-9C9E-9E27-5B2F-35412342521D}"/>
          </ac:picMkLst>
        </pc:picChg>
      </pc:sldChg>
      <pc:sldChg chg="addSp delSp modSp">
        <pc:chgData name="Monica Flores-Ponce" userId="S::monicap@ci.salinas.ca.us::ad3d01d0-c4a8-4141-8fcb-a4ddbcd73c0b" providerId="AD" clId="Web-{06C39DEF-3630-5468-619E-F2EBE77D5C93}" dt="2024-10-09T18:53:57.551" v="278"/>
        <pc:sldMkLst>
          <pc:docMk/>
          <pc:sldMk cId="0" sldId="258"/>
        </pc:sldMkLst>
        <pc:spChg chg="del mod">
          <ac:chgData name="Monica Flores-Ponce" userId="S::monicap@ci.salinas.ca.us::ad3d01d0-c4a8-4141-8fcb-a4ddbcd73c0b" providerId="AD" clId="Web-{06C39DEF-3630-5468-619E-F2EBE77D5C93}" dt="2024-10-09T18:39:26.579" v="98"/>
          <ac:spMkLst>
            <pc:docMk/>
            <pc:sldMk cId="0" sldId="258"/>
            <ac:spMk id="3" creationId="{00000000-0000-0000-0000-000000000000}"/>
          </ac:spMkLst>
        </pc:spChg>
        <pc:spChg chg="del mod">
          <ac:chgData name="Monica Flores-Ponce" userId="S::monicap@ci.salinas.ca.us::ad3d01d0-c4a8-4141-8fcb-a4ddbcd73c0b" providerId="AD" clId="Web-{06C39DEF-3630-5468-619E-F2EBE77D5C93}" dt="2024-10-09T18:39:29.158" v="101"/>
          <ac:spMkLst>
            <pc:docMk/>
            <pc:sldMk cId="0" sldId="258"/>
            <ac:spMk id="4" creationId="{17E23732-FA1D-E0C2-B5FE-BFD359CEC28B}"/>
          </ac:spMkLst>
        </pc:spChg>
        <pc:spChg chg="add del mod">
          <ac:chgData name="Monica Flores-Ponce" userId="S::monicap@ci.salinas.ca.us::ad3d01d0-c4a8-4141-8fcb-a4ddbcd73c0b" providerId="AD" clId="Web-{06C39DEF-3630-5468-619E-F2EBE77D5C93}" dt="2024-10-09T18:53:57.551" v="278"/>
          <ac:spMkLst>
            <pc:docMk/>
            <pc:sldMk cId="0" sldId="258"/>
            <ac:spMk id="5" creationId="{3B9B20EC-BCC5-6C90-354B-0796C1C21E29}"/>
          </ac:spMkLst>
        </pc:spChg>
        <pc:spChg chg="del mod">
          <ac:chgData name="Monica Flores-Ponce" userId="S::monicap@ci.salinas.ca.us::ad3d01d0-c4a8-4141-8fcb-a4ddbcd73c0b" providerId="AD" clId="Web-{06C39DEF-3630-5468-619E-F2EBE77D5C93}" dt="2024-10-09T18:39:32.064" v="103"/>
          <ac:spMkLst>
            <pc:docMk/>
            <pc:sldMk cId="0" sldId="258"/>
            <ac:spMk id="11" creationId="{D56A24E1-65A4-F089-4D81-B0F0414B3502}"/>
          </ac:spMkLst>
        </pc:spChg>
        <pc:graphicFrameChg chg="del">
          <ac:chgData name="Monica Flores-Ponce" userId="S::monicap@ci.salinas.ca.us::ad3d01d0-c4a8-4141-8fcb-a4ddbcd73c0b" providerId="AD" clId="Web-{06C39DEF-3630-5468-619E-F2EBE77D5C93}" dt="2024-10-09T18:39:24.236" v="96"/>
          <ac:graphicFrameMkLst>
            <pc:docMk/>
            <pc:sldMk cId="0" sldId="258"/>
            <ac:graphicFrameMk id="8" creationId="{4011FF8D-02A2-EAF7-B0C2-B879414242ED}"/>
          </ac:graphicFrameMkLst>
        </pc:graphicFrameChg>
        <pc:picChg chg="del">
          <ac:chgData name="Monica Flores-Ponce" userId="S::monicap@ci.salinas.ca.us::ad3d01d0-c4a8-4141-8fcb-a4ddbcd73c0b" providerId="AD" clId="Web-{06C39DEF-3630-5468-619E-F2EBE77D5C93}" dt="2024-10-09T18:39:34.783" v="104"/>
          <ac:picMkLst>
            <pc:docMk/>
            <pc:sldMk cId="0" sldId="258"/>
            <ac:picMk id="7" creationId="{0704B0A5-F0AF-82AE-28EA-31C0231ECF0C}"/>
          </ac:picMkLst>
        </pc:picChg>
      </pc:sldChg>
      <pc:sldChg chg="modSp">
        <pc:chgData name="Monica Flores-Ponce" userId="S::monicap@ci.salinas.ca.us::ad3d01d0-c4a8-4141-8fcb-a4ddbcd73c0b" providerId="AD" clId="Web-{06C39DEF-3630-5468-619E-F2EBE77D5C93}" dt="2024-10-09T23:43:44.750" v="424" actId="20577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06C39DEF-3630-5468-619E-F2EBE77D5C93}" dt="2024-10-09T23:43:44.750" v="424" actId="20577"/>
          <ac:spMkLst>
            <pc:docMk/>
            <pc:sldMk cId="3595362790" sldId="267"/>
            <ac:spMk id="3" creationId="{00000000-0000-0000-0000-000000000000}"/>
          </ac:spMkLst>
        </pc:spChg>
      </pc:sldChg>
      <pc:sldChg chg="addSp modSp add replId">
        <pc:chgData name="Monica Flores-Ponce" userId="S::monicap@ci.salinas.ca.us::ad3d01d0-c4a8-4141-8fcb-a4ddbcd73c0b" providerId="AD" clId="Web-{06C39DEF-3630-5468-619E-F2EBE77D5C93}" dt="2024-10-09T23:40:36.871" v="410" actId="1076"/>
        <pc:sldMkLst>
          <pc:docMk/>
          <pc:sldMk cId="2469802313" sldId="268"/>
        </pc:sldMkLst>
        <pc:spChg chg="mod">
          <ac:chgData name="Monica Flores-Ponce" userId="S::monicap@ci.salinas.ca.us::ad3d01d0-c4a8-4141-8fcb-a4ddbcd73c0b" providerId="AD" clId="Web-{06C39DEF-3630-5468-619E-F2EBE77D5C93}" dt="2024-10-09T23:40:36.871" v="410" actId="1076"/>
          <ac:spMkLst>
            <pc:docMk/>
            <pc:sldMk cId="2469802313" sldId="268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06C39DEF-3630-5468-619E-F2EBE77D5C93}" dt="2024-10-09T23:11:44.973" v="313" actId="20577"/>
          <ac:spMkLst>
            <pc:docMk/>
            <pc:sldMk cId="2469802313" sldId="268"/>
            <ac:spMk id="4" creationId="{C7FAF8DD-0BDC-B026-2855-0636F55B48EC}"/>
          </ac:spMkLst>
        </pc:spChg>
        <pc:spChg chg="add mod">
          <ac:chgData name="Monica Flores-Ponce" userId="S::monicap@ci.salinas.ca.us::ad3d01d0-c4a8-4141-8fcb-a4ddbcd73c0b" providerId="AD" clId="Web-{06C39DEF-3630-5468-619E-F2EBE77D5C93}" dt="2024-10-09T23:12:42.286" v="342" actId="1076"/>
          <ac:spMkLst>
            <pc:docMk/>
            <pc:sldMk cId="2469802313" sldId="268"/>
            <ac:spMk id="5" creationId="{A8570C36-2EB9-816E-36A2-17E039073161}"/>
          </ac:spMkLst>
        </pc:spChg>
        <pc:picChg chg="add mod">
          <ac:chgData name="Monica Flores-Ponce" userId="S::monicap@ci.salinas.ca.us::ad3d01d0-c4a8-4141-8fcb-a4ddbcd73c0b" providerId="AD" clId="Web-{06C39DEF-3630-5468-619E-F2EBE77D5C93}" dt="2024-10-09T18:49:56.889" v="248" actId="1076"/>
          <ac:picMkLst>
            <pc:docMk/>
            <pc:sldMk cId="2469802313" sldId="268"/>
            <ac:picMk id="3" creationId="{0AAD028A-3E53-E262-1205-6893681D1892}"/>
          </ac:picMkLst>
        </pc:picChg>
      </pc:sldChg>
      <pc:sldChg chg="del">
        <pc:chgData name="Monica Flores-Ponce" userId="S::monicap@ci.salinas.ca.us::ad3d01d0-c4a8-4141-8fcb-a4ddbcd73c0b" providerId="AD" clId="Web-{06C39DEF-3630-5468-619E-F2EBE77D5C93}" dt="2024-10-09T18:38:30.375" v="61"/>
        <pc:sldMkLst>
          <pc:docMk/>
          <pc:sldMk cId="2496576300" sldId="268"/>
        </pc:sldMkLst>
      </pc:sldChg>
      <pc:sldChg chg="del">
        <pc:chgData name="Monica Flores-Ponce" userId="S::monicap@ci.salinas.ca.us::ad3d01d0-c4a8-4141-8fcb-a4ddbcd73c0b" providerId="AD" clId="Web-{06C39DEF-3630-5468-619E-F2EBE77D5C93}" dt="2024-10-09T18:38:28.250" v="60"/>
        <pc:sldMkLst>
          <pc:docMk/>
          <pc:sldMk cId="1817819232" sldId="269"/>
        </pc:sldMkLst>
      </pc:sldChg>
      <pc:sldChg chg="del">
        <pc:chgData name="Monica Flores-Ponce" userId="S::monicap@ci.salinas.ca.us::ad3d01d0-c4a8-4141-8fcb-a4ddbcd73c0b" providerId="AD" clId="Web-{06C39DEF-3630-5468-619E-F2EBE77D5C93}" dt="2024-10-09T18:38:32.203" v="62"/>
        <pc:sldMkLst>
          <pc:docMk/>
          <pc:sldMk cId="3585197589" sldId="270"/>
        </pc:sldMkLst>
      </pc:sldChg>
      <pc:sldChg chg="del">
        <pc:chgData name="Monica Flores-Ponce" userId="S::monicap@ci.salinas.ca.us::ad3d01d0-c4a8-4141-8fcb-a4ddbcd73c0b" providerId="AD" clId="Web-{06C39DEF-3630-5468-619E-F2EBE77D5C93}" dt="2024-10-09T18:38:34.422" v="63"/>
        <pc:sldMkLst>
          <pc:docMk/>
          <pc:sldMk cId="1752982875" sldId="272"/>
        </pc:sldMkLst>
      </pc:sldChg>
    </pc:docChg>
  </pc:docChgLst>
  <pc:docChgLst>
    <pc:chgData name="Monica Flores-Ponce" userId="S::monicap@ci.salinas.ca.us::ad3d01d0-c4a8-4141-8fcb-a4ddbcd73c0b" providerId="AD" clId="Web-{BB67064A-C816-E3E7-6EA4-E5B9069A4D2C}"/>
    <pc:docChg chg="modSld">
      <pc:chgData name="Monica Flores-Ponce" userId="S::monicap@ci.salinas.ca.us::ad3d01d0-c4a8-4141-8fcb-a4ddbcd73c0b" providerId="AD" clId="Web-{BB67064A-C816-E3E7-6EA4-E5B9069A4D2C}" dt="2024-10-31T21:11:12.210" v="160" actId="1076"/>
      <pc:docMkLst>
        <pc:docMk/>
      </pc:docMkLst>
      <pc:sldChg chg="modSp">
        <pc:chgData name="Monica Flores-Ponce" userId="S::monicap@ci.salinas.ca.us::ad3d01d0-c4a8-4141-8fcb-a4ddbcd73c0b" providerId="AD" clId="Web-{BB67064A-C816-E3E7-6EA4-E5B9069A4D2C}" dt="2024-10-31T21:11:12.210" v="160" actId="1076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BB67064A-C816-E3E7-6EA4-E5B9069A4D2C}" dt="2024-10-31T20:46:31.042" v="127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BB67064A-C816-E3E7-6EA4-E5B9069A4D2C}" dt="2024-10-31T21:11:12.210" v="160" actId="1076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BB67064A-C816-E3E7-6EA4-E5B9069A4D2C}" dt="2024-10-31T20:45:54.401" v="106" actId="20577"/>
        <pc:sldMkLst>
          <pc:docMk/>
          <pc:sldMk cId="0" sldId="257"/>
        </pc:sldMkLst>
        <pc:spChg chg="mod">
          <ac:chgData name="Monica Flores-Ponce" userId="S::monicap@ci.salinas.ca.us::ad3d01d0-c4a8-4141-8fcb-a4ddbcd73c0b" providerId="AD" clId="Web-{BB67064A-C816-E3E7-6EA4-E5B9069A4D2C}" dt="2024-10-31T20:45:54.401" v="106" actId="20577"/>
          <ac:spMkLst>
            <pc:docMk/>
            <pc:sldMk cId="0" sldId="257"/>
            <ac:spMk id="4" creationId="{C7FAF8DD-0BDC-B026-2855-0636F55B48EC}"/>
          </ac:spMkLst>
        </pc:spChg>
      </pc:sldChg>
      <pc:sldChg chg="modSp">
        <pc:chgData name="Monica Flores-Ponce" userId="S::monicap@ci.salinas.ca.us::ad3d01d0-c4a8-4141-8fcb-a4ddbcd73c0b" providerId="AD" clId="Web-{BB67064A-C816-E3E7-6EA4-E5B9069A4D2C}" dt="2024-10-31T21:02:34.941" v="138" actId="20577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BB67064A-C816-E3E7-6EA4-E5B9069A4D2C}" dt="2024-10-31T21:02:34.941" v="138" actId="20577"/>
          <ac:spMkLst>
            <pc:docMk/>
            <pc:sldMk cId="3595362790" sldId="267"/>
            <ac:spMk id="3" creationId="{00000000-0000-0000-0000-000000000000}"/>
          </ac:spMkLst>
        </pc:spChg>
      </pc:sldChg>
      <pc:sldChg chg="addSp delSp modSp">
        <pc:chgData name="Monica Flores-Ponce" userId="S::monicap@ci.salinas.ca.us::ad3d01d0-c4a8-4141-8fcb-a4ddbcd73c0b" providerId="AD" clId="Web-{BB67064A-C816-E3E7-6EA4-E5B9069A4D2C}" dt="2024-10-31T20:45:29.370" v="97" actId="20577"/>
        <pc:sldMkLst>
          <pc:docMk/>
          <pc:sldMk cId="2469802313" sldId="268"/>
        </pc:sldMkLst>
        <pc:spChg chg="del">
          <ac:chgData name="Monica Flores-Ponce" userId="S::monicap@ci.salinas.ca.us::ad3d01d0-c4a8-4141-8fcb-a4ddbcd73c0b" providerId="AD" clId="Web-{BB67064A-C816-E3E7-6EA4-E5B9069A4D2C}" dt="2024-10-31T20:45:09.229" v="88"/>
          <ac:spMkLst>
            <pc:docMk/>
            <pc:sldMk cId="2469802313" sldId="268"/>
            <ac:spMk id="4" creationId="{C7FAF8DD-0BDC-B026-2855-0636F55B48EC}"/>
          </ac:spMkLst>
        </pc:spChg>
        <pc:spChg chg="add mod">
          <ac:chgData name="Monica Flores-Ponce" userId="S::monicap@ci.salinas.ca.us::ad3d01d0-c4a8-4141-8fcb-a4ddbcd73c0b" providerId="AD" clId="Web-{BB67064A-C816-E3E7-6EA4-E5B9069A4D2C}" dt="2024-10-31T20:45:29.370" v="97" actId="20577"/>
          <ac:spMkLst>
            <pc:docMk/>
            <pc:sldMk cId="2469802313" sldId="268"/>
            <ac:spMk id="7" creationId="{B2B548C4-EB49-A17F-DF4C-5CB8E4EBDCEC}"/>
          </ac:spMkLst>
        </pc:spChg>
      </pc:sldChg>
    </pc:docChg>
  </pc:docChgLst>
  <pc:docChgLst>
    <pc:chgData name="Monica Flores-Ponce" userId="S::monicap@ci.salinas.ca.us::ad3d01d0-c4a8-4141-8fcb-a4ddbcd73c0b" providerId="AD" clId="Web-{13FB4A00-379F-5E64-27E9-050BB06CB137}"/>
    <pc:docChg chg="modSld">
      <pc:chgData name="Monica Flores-Ponce" userId="S::monicap@ci.salinas.ca.us::ad3d01d0-c4a8-4141-8fcb-a4ddbcd73c0b" providerId="AD" clId="Web-{13FB4A00-379F-5E64-27E9-050BB06CB137}" dt="2024-10-03T21:22:51.050" v="912" actId="1076"/>
      <pc:docMkLst>
        <pc:docMk/>
      </pc:docMkLst>
      <pc:sldChg chg="modSp">
        <pc:chgData name="Monica Flores-Ponce" userId="S::monicap@ci.salinas.ca.us::ad3d01d0-c4a8-4141-8fcb-a4ddbcd73c0b" providerId="AD" clId="Web-{13FB4A00-379F-5E64-27E9-050BB06CB137}" dt="2024-10-03T21:15:46.104" v="675" actId="20577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13FB4A00-379F-5E64-27E9-050BB06CB137}" dt="2024-10-03T21:15:46.104" v="675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13FB4A00-379F-5E64-27E9-050BB06CB137}" dt="2024-10-03T21:15:59.510" v="694"/>
        <pc:sldMkLst>
          <pc:docMk/>
          <pc:sldMk cId="0" sldId="257"/>
        </pc:sldMkLst>
        <pc:graphicFrameChg chg="mod modGraphic">
          <ac:chgData name="Monica Flores-Ponce" userId="S::monicap@ci.salinas.ca.us::ad3d01d0-c4a8-4141-8fcb-a4ddbcd73c0b" providerId="AD" clId="Web-{13FB4A00-379F-5E64-27E9-050BB06CB137}" dt="2024-10-03T21:15:59.510" v="694"/>
          <ac:graphicFrameMkLst>
            <pc:docMk/>
            <pc:sldMk cId="0" sldId="257"/>
            <ac:graphicFrameMk id="7" creationId="{417AB415-B67F-4D44-6A9F-09F71C719AC5}"/>
          </ac:graphicFrameMkLst>
        </pc:graphicFrameChg>
      </pc:sldChg>
      <pc:sldChg chg="modSp">
        <pc:chgData name="Monica Flores-Ponce" userId="S::monicap@ci.salinas.ca.us::ad3d01d0-c4a8-4141-8fcb-a4ddbcd73c0b" providerId="AD" clId="Web-{13FB4A00-379F-5E64-27E9-050BB06CB137}" dt="2024-10-03T21:17:48.497" v="811" actId="20577"/>
        <pc:sldMkLst>
          <pc:docMk/>
          <pc:sldMk cId="0" sldId="258"/>
        </pc:sldMkLst>
        <pc:spChg chg="mod">
          <ac:chgData name="Monica Flores-Ponce" userId="S::monicap@ci.salinas.ca.us::ad3d01d0-c4a8-4141-8fcb-a4ddbcd73c0b" providerId="AD" clId="Web-{13FB4A00-379F-5E64-27E9-050BB06CB137}" dt="2024-10-03T21:17:48.497" v="811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13FB4A00-379F-5E64-27E9-050BB06CB137}" dt="2024-10-03T21:22:51.050" v="912" actId="1076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13FB4A00-379F-5E64-27E9-050BB06CB137}" dt="2024-10-03T21:22:51.050" v="912" actId="1076"/>
          <ac:spMkLst>
            <pc:docMk/>
            <pc:sldMk cId="3595362790" sldId="267"/>
            <ac:spMk id="3" creationId="{00000000-0000-0000-0000-000000000000}"/>
          </ac:spMkLst>
        </pc:spChg>
      </pc:sldChg>
      <pc:sldChg chg="addSp delSp modSp">
        <pc:chgData name="Monica Flores-Ponce" userId="S::monicap@ci.salinas.ca.us::ad3d01d0-c4a8-4141-8fcb-a4ddbcd73c0b" providerId="AD" clId="Web-{13FB4A00-379F-5E64-27E9-050BB06CB137}" dt="2024-10-03T21:17:00.543" v="779"/>
        <pc:sldMkLst>
          <pc:docMk/>
          <pc:sldMk cId="1817819232" sldId="269"/>
        </pc:sldMkLst>
        <pc:graphicFrameChg chg="add mod modGraphic">
          <ac:chgData name="Monica Flores-Ponce" userId="S::monicap@ci.salinas.ca.us::ad3d01d0-c4a8-4141-8fcb-a4ddbcd73c0b" providerId="AD" clId="Web-{13FB4A00-379F-5E64-27E9-050BB06CB137}" dt="2024-10-03T21:17:00.543" v="779"/>
          <ac:graphicFrameMkLst>
            <pc:docMk/>
            <pc:sldMk cId="1817819232" sldId="269"/>
            <ac:graphicFrameMk id="4" creationId="{45E1542B-7EBC-ABBE-7462-231A6F706151}"/>
          </ac:graphicFrameMkLst>
        </pc:graphicFrameChg>
        <pc:graphicFrameChg chg="del">
          <ac:chgData name="Monica Flores-Ponce" userId="S::monicap@ci.salinas.ca.us::ad3d01d0-c4a8-4141-8fcb-a4ddbcd73c0b" providerId="AD" clId="Web-{13FB4A00-379F-5E64-27E9-050BB06CB137}" dt="2024-10-03T15:45:37.183" v="0"/>
          <ac:graphicFrameMkLst>
            <pc:docMk/>
            <pc:sldMk cId="1817819232" sldId="269"/>
            <ac:graphicFrameMk id="7" creationId="{4171329C-8183-065E-0ABD-6294100C3FE8}"/>
          </ac:graphicFrameMkLst>
        </pc:graphicFrameChg>
        <pc:graphicFrameChg chg="del">
          <ac:chgData name="Monica Flores-Ponce" userId="S::monicap@ci.salinas.ca.us::ad3d01d0-c4a8-4141-8fcb-a4ddbcd73c0b" providerId="AD" clId="Web-{13FB4A00-379F-5E64-27E9-050BB06CB137}" dt="2024-10-03T15:45:41.074" v="1"/>
          <ac:graphicFrameMkLst>
            <pc:docMk/>
            <pc:sldMk cId="1817819232" sldId="269"/>
            <ac:graphicFrameMk id="10" creationId="{FB29E69C-50B8-F461-C62A-AF884C3BCB75}"/>
          </ac:graphicFrameMkLst>
        </pc:graphicFrameChg>
      </pc:sldChg>
      <pc:sldChg chg="addSp delSp modSp">
        <pc:chgData name="Monica Flores-Ponce" userId="S::monicap@ci.salinas.ca.us::ad3d01d0-c4a8-4141-8fcb-a4ddbcd73c0b" providerId="AD" clId="Web-{13FB4A00-379F-5E64-27E9-050BB06CB137}" dt="2024-10-03T21:18:44.733" v="871"/>
        <pc:sldMkLst>
          <pc:docMk/>
          <pc:sldMk cId="3585197589" sldId="270"/>
        </pc:sldMkLst>
        <pc:graphicFrameChg chg="mod modGraphic">
          <ac:chgData name="Monica Flores-Ponce" userId="S::monicap@ci.salinas.ca.us::ad3d01d0-c4a8-4141-8fcb-a4ddbcd73c0b" providerId="AD" clId="Web-{13FB4A00-379F-5E64-27E9-050BB06CB137}" dt="2024-10-03T21:18:44.733" v="871"/>
          <ac:graphicFrameMkLst>
            <pc:docMk/>
            <pc:sldMk cId="3585197589" sldId="270"/>
            <ac:graphicFrameMk id="2" creationId="{67E799B2-F011-E3F5-82B0-AB1F7DF18F78}"/>
          </ac:graphicFrameMkLst>
        </pc:graphicFrameChg>
        <pc:graphicFrameChg chg="del modGraphic">
          <ac:chgData name="Monica Flores-Ponce" userId="S::monicap@ci.salinas.ca.us::ad3d01d0-c4a8-4141-8fcb-a4ddbcd73c0b" providerId="AD" clId="Web-{13FB4A00-379F-5E64-27E9-050BB06CB137}" dt="2024-10-03T15:48:42.747" v="257"/>
          <ac:graphicFrameMkLst>
            <pc:docMk/>
            <pc:sldMk cId="3585197589" sldId="270"/>
            <ac:graphicFrameMk id="4" creationId="{1BB16698-F708-7A45-FE2D-A7469B26562E}"/>
          </ac:graphicFrameMkLst>
        </pc:graphicFrameChg>
        <pc:graphicFrameChg chg="add del mod">
          <ac:chgData name="Monica Flores-Ponce" userId="S::monicap@ci.salinas.ca.us::ad3d01d0-c4a8-4141-8fcb-a4ddbcd73c0b" providerId="AD" clId="Web-{13FB4A00-379F-5E64-27E9-050BB06CB137}" dt="2024-10-03T15:55:25.344" v="402"/>
          <ac:graphicFrameMkLst>
            <pc:docMk/>
            <pc:sldMk cId="3585197589" sldId="270"/>
            <ac:graphicFrameMk id="5" creationId="{1C99A2BC-6157-D418-531D-36F6B9BCE729}"/>
          </ac:graphicFrameMkLst>
        </pc:graphicFrameChg>
      </pc:sldChg>
      <pc:sldChg chg="modSp">
        <pc:chgData name="Monica Flores-Ponce" userId="S::monicap@ci.salinas.ca.us::ad3d01d0-c4a8-4141-8fcb-a4ddbcd73c0b" providerId="AD" clId="Web-{13FB4A00-379F-5E64-27E9-050BB06CB137}" dt="2024-10-03T21:22:00.081" v="889"/>
        <pc:sldMkLst>
          <pc:docMk/>
          <pc:sldMk cId="1752982875" sldId="272"/>
        </pc:sldMkLst>
        <pc:graphicFrameChg chg="mod modGraphic">
          <ac:chgData name="Monica Flores-Ponce" userId="S::monicap@ci.salinas.ca.us::ad3d01d0-c4a8-4141-8fcb-a4ddbcd73c0b" providerId="AD" clId="Web-{13FB4A00-379F-5E64-27E9-050BB06CB137}" dt="2024-10-03T21:22:00.081" v="889"/>
          <ac:graphicFrameMkLst>
            <pc:docMk/>
            <pc:sldMk cId="1752982875" sldId="272"/>
            <ac:graphicFrameMk id="7" creationId="{1356FAF6-369B-7655-7DE9-7626514C34BC}"/>
          </ac:graphicFrameMkLst>
        </pc:graphicFrameChg>
      </pc:sldChg>
    </pc:docChg>
  </pc:docChgLst>
  <pc:docChgLst>
    <pc:chgData name="Monica Flores-Ponce" userId="S::monicap@ci.salinas.ca.us::ad3d01d0-c4a8-4141-8fcb-a4ddbcd73c0b" providerId="AD" clId="Web-{3E0776FC-D264-3D9B-60EB-F406D677F934}"/>
    <pc:docChg chg="addSld delSld modSld sldOrd">
      <pc:chgData name="Monica Flores-Ponce" userId="S::monicap@ci.salinas.ca.us::ad3d01d0-c4a8-4141-8fcb-a4ddbcd73c0b" providerId="AD" clId="Web-{3E0776FC-D264-3D9B-60EB-F406D677F934}" dt="2024-10-02T18:45:56.788" v="895"/>
      <pc:docMkLst>
        <pc:docMk/>
      </pc:docMkLst>
      <pc:sldChg chg="modSp">
        <pc:chgData name="Monica Flores-Ponce" userId="S::monicap@ci.salinas.ca.us::ad3d01d0-c4a8-4141-8fcb-a4ddbcd73c0b" providerId="AD" clId="Web-{3E0776FC-D264-3D9B-60EB-F406D677F934}" dt="2024-10-02T16:38:53.491" v="540" actId="20577"/>
        <pc:sldMkLst>
          <pc:docMk/>
          <pc:sldMk cId="0" sldId="256"/>
        </pc:sldMkLst>
        <pc:spChg chg="mod">
          <ac:chgData name="Monica Flores-Ponce" userId="S::monicap@ci.salinas.ca.us::ad3d01d0-c4a8-4141-8fcb-a4ddbcd73c0b" providerId="AD" clId="Web-{3E0776FC-D264-3D9B-60EB-F406D677F934}" dt="2024-10-02T16:38:53.491" v="540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3E0776FC-D264-3D9B-60EB-F406D677F934}" dt="2024-10-02T16:38:45.428" v="538" actId="14100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3E0776FC-D264-3D9B-60EB-F406D677F934}" dt="2024-10-02T16:22:57.883" v="131"/>
        <pc:sldMkLst>
          <pc:docMk/>
          <pc:sldMk cId="0" sldId="257"/>
        </pc:sldMkLst>
        <pc:spChg chg="mod">
          <ac:chgData name="Monica Flores-Ponce" userId="S::monicap@ci.salinas.ca.us::ad3d01d0-c4a8-4141-8fcb-a4ddbcd73c0b" providerId="AD" clId="Web-{3E0776FC-D264-3D9B-60EB-F406D677F934}" dt="2024-10-02T16:19:46.396" v="13" actId="20577"/>
          <ac:spMkLst>
            <pc:docMk/>
            <pc:sldMk cId="0" sldId="257"/>
            <ac:spMk id="2" creationId="{00000000-0000-0000-0000-000000000000}"/>
          </ac:spMkLst>
        </pc:spChg>
        <pc:graphicFrameChg chg="mod modGraphic">
          <ac:chgData name="Monica Flores-Ponce" userId="S::monicap@ci.salinas.ca.us::ad3d01d0-c4a8-4141-8fcb-a4ddbcd73c0b" providerId="AD" clId="Web-{3E0776FC-D264-3D9B-60EB-F406D677F934}" dt="2024-10-02T16:22:57.883" v="131"/>
          <ac:graphicFrameMkLst>
            <pc:docMk/>
            <pc:sldMk cId="0" sldId="257"/>
            <ac:graphicFrameMk id="7" creationId="{417AB415-B67F-4D44-6A9F-09F71C719AC5}"/>
          </ac:graphicFrameMkLst>
        </pc:graphicFrameChg>
      </pc:sldChg>
      <pc:sldChg chg="addSp delSp modSp ord">
        <pc:chgData name="Monica Flores-Ponce" userId="S::monicap@ci.salinas.ca.us::ad3d01d0-c4a8-4141-8fcb-a4ddbcd73c0b" providerId="AD" clId="Web-{3E0776FC-D264-3D9B-60EB-F406D677F934}" dt="2024-10-02T18:35:52.696" v="669" actId="20577"/>
        <pc:sldMkLst>
          <pc:docMk/>
          <pc:sldMk cId="0" sldId="258"/>
        </pc:sldMkLst>
        <pc:spChg chg="mod">
          <ac:chgData name="Monica Flores-Ponce" userId="S::monicap@ci.salinas.ca.us::ad3d01d0-c4a8-4141-8fcb-a4ddbcd73c0b" providerId="AD" clId="Web-{3E0776FC-D264-3D9B-60EB-F406D677F934}" dt="2024-10-02T16:19:13.926" v="11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3E0776FC-D264-3D9B-60EB-F406D677F934}" dt="2024-10-02T18:35:52.696" v="669" actId="20577"/>
          <ac:spMkLst>
            <pc:docMk/>
            <pc:sldMk cId="0" sldId="258"/>
            <ac:spMk id="3" creationId="{00000000-0000-0000-0000-000000000000}"/>
          </ac:spMkLst>
        </pc:spChg>
        <pc:spChg chg="add mod">
          <ac:chgData name="Monica Flores-Ponce" userId="S::monicap@ci.salinas.ca.us::ad3d01d0-c4a8-4141-8fcb-a4ddbcd73c0b" providerId="AD" clId="Web-{3E0776FC-D264-3D9B-60EB-F406D677F934}" dt="2024-10-02T18:35:21.226" v="667" actId="14100"/>
          <ac:spMkLst>
            <pc:docMk/>
            <pc:sldMk cId="0" sldId="258"/>
            <ac:spMk id="4" creationId="{17E23732-FA1D-E0C2-B5FE-BFD359CEC28B}"/>
          </ac:spMkLst>
        </pc:spChg>
        <pc:spChg chg="del">
          <ac:chgData name="Monica Flores-Ponce" userId="S::monicap@ci.salinas.ca.us::ad3d01d0-c4a8-4141-8fcb-a4ddbcd73c0b" providerId="AD" clId="Web-{3E0776FC-D264-3D9B-60EB-F406D677F934}" dt="2024-10-02T16:46:42.888" v="564"/>
          <ac:spMkLst>
            <pc:docMk/>
            <pc:sldMk cId="0" sldId="258"/>
            <ac:spMk id="9" creationId="{463A5492-56AA-404D-6AB3-664C8C4264DF}"/>
          </ac:spMkLst>
        </pc:spChg>
        <pc:spChg chg="mod">
          <ac:chgData name="Monica Flores-Ponce" userId="S::monicap@ci.salinas.ca.us::ad3d01d0-c4a8-4141-8fcb-a4ddbcd73c0b" providerId="AD" clId="Web-{3E0776FC-D264-3D9B-60EB-F406D677F934}" dt="2024-10-02T18:35:03.210" v="664" actId="1076"/>
          <ac:spMkLst>
            <pc:docMk/>
            <pc:sldMk cId="0" sldId="258"/>
            <ac:spMk id="11" creationId="{D56A24E1-65A4-F089-4D81-B0F0414B3502}"/>
          </ac:spMkLst>
        </pc:spChg>
        <pc:graphicFrameChg chg="mod">
          <ac:chgData name="Monica Flores-Ponce" userId="S::monicap@ci.salinas.ca.us::ad3d01d0-c4a8-4141-8fcb-a4ddbcd73c0b" providerId="AD" clId="Web-{3E0776FC-D264-3D9B-60EB-F406D677F934}" dt="2024-10-02T18:34:53.897" v="661" actId="1076"/>
          <ac:graphicFrameMkLst>
            <pc:docMk/>
            <pc:sldMk cId="0" sldId="258"/>
            <ac:graphicFrameMk id="8" creationId="{4011FF8D-02A2-EAF7-B0C2-B879414242ED}"/>
          </ac:graphicFrameMkLst>
        </pc:graphicFrameChg>
        <pc:picChg chg="mod">
          <ac:chgData name="Monica Flores-Ponce" userId="S::monicap@ci.salinas.ca.us::ad3d01d0-c4a8-4141-8fcb-a4ddbcd73c0b" providerId="AD" clId="Web-{3E0776FC-D264-3D9B-60EB-F406D677F934}" dt="2024-10-02T18:35:00.570" v="663" actId="1076"/>
          <ac:picMkLst>
            <pc:docMk/>
            <pc:sldMk cId="0" sldId="258"/>
            <ac:picMk id="7" creationId="{0704B0A5-F0AF-82AE-28EA-31C0231ECF0C}"/>
          </ac:picMkLst>
        </pc:picChg>
      </pc:sldChg>
      <pc:sldChg chg="modSp">
        <pc:chgData name="Monica Flores-Ponce" userId="S::monicap@ci.salinas.ca.us::ad3d01d0-c4a8-4141-8fcb-a4ddbcd73c0b" providerId="AD" clId="Web-{3E0776FC-D264-3D9B-60EB-F406D677F934}" dt="2024-10-02T16:39:24.007" v="541" actId="20577"/>
        <pc:sldMkLst>
          <pc:docMk/>
          <pc:sldMk cId="0" sldId="265"/>
        </pc:sldMkLst>
        <pc:spChg chg="mod">
          <ac:chgData name="Monica Flores-Ponce" userId="S::monicap@ci.salinas.ca.us::ad3d01d0-c4a8-4141-8fcb-a4ddbcd73c0b" providerId="AD" clId="Web-{3E0776FC-D264-3D9B-60EB-F406D677F934}" dt="2024-10-02T16:39:24.007" v="541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3E0776FC-D264-3D9B-60EB-F406D677F934}" dt="2024-10-02T18:44:55.724" v="893" actId="20577"/>
        <pc:sldMkLst>
          <pc:docMk/>
          <pc:sldMk cId="3595362790" sldId="267"/>
        </pc:sldMkLst>
        <pc:spChg chg="mod">
          <ac:chgData name="Monica Flores-Ponce" userId="S::monicap@ci.salinas.ca.us::ad3d01d0-c4a8-4141-8fcb-a4ddbcd73c0b" providerId="AD" clId="Web-{3E0776FC-D264-3D9B-60EB-F406D677F934}" dt="2024-10-02T16:38:11.287" v="533" actId="20577"/>
          <ac:spMkLst>
            <pc:docMk/>
            <pc:sldMk cId="3595362790" sldId="267"/>
            <ac:spMk id="2" creationId="{00000000-0000-0000-0000-000000000000}"/>
          </ac:spMkLst>
        </pc:spChg>
        <pc:spChg chg="mod">
          <ac:chgData name="Monica Flores-Ponce" userId="S::monicap@ci.salinas.ca.us::ad3d01d0-c4a8-4141-8fcb-a4ddbcd73c0b" providerId="AD" clId="Web-{3E0776FC-D264-3D9B-60EB-F406D677F934}" dt="2024-10-02T18:44:55.724" v="893" actId="20577"/>
          <ac:spMkLst>
            <pc:docMk/>
            <pc:sldMk cId="3595362790" sldId="267"/>
            <ac:spMk id="3" creationId="{00000000-0000-0000-0000-000000000000}"/>
          </ac:spMkLst>
        </pc:spChg>
      </pc:sldChg>
      <pc:sldChg chg="modSp">
        <pc:chgData name="Monica Flores-Ponce" userId="S::monicap@ci.salinas.ca.us::ad3d01d0-c4a8-4141-8fcb-a4ddbcd73c0b" providerId="AD" clId="Web-{3E0776FC-D264-3D9B-60EB-F406D677F934}" dt="2024-10-02T18:45:56.788" v="895"/>
        <pc:sldMkLst>
          <pc:docMk/>
          <pc:sldMk cId="2496576300" sldId="268"/>
        </pc:sldMkLst>
        <pc:graphicFrameChg chg="mod modGraphic">
          <ac:chgData name="Monica Flores-Ponce" userId="S::monicap@ci.salinas.ca.us::ad3d01d0-c4a8-4141-8fcb-a4ddbcd73c0b" providerId="AD" clId="Web-{3E0776FC-D264-3D9B-60EB-F406D677F934}" dt="2024-10-02T18:45:56.788" v="895"/>
          <ac:graphicFrameMkLst>
            <pc:docMk/>
            <pc:sldMk cId="2496576300" sldId="268"/>
            <ac:graphicFrameMk id="7" creationId="{417AB415-B67F-4D44-6A9F-09F71C719AC5}"/>
          </ac:graphicFrameMkLst>
        </pc:graphicFrameChg>
      </pc:sldChg>
      <pc:sldChg chg="addSp delSp modSp">
        <pc:chgData name="Monica Flores-Ponce" userId="S::monicap@ci.salinas.ca.us::ad3d01d0-c4a8-4141-8fcb-a4ddbcd73c0b" providerId="AD" clId="Web-{3E0776FC-D264-3D9B-60EB-F406D677F934}" dt="2024-10-02T18:42:32.580" v="884"/>
        <pc:sldMkLst>
          <pc:docMk/>
          <pc:sldMk cId="3585197589" sldId="270"/>
        </pc:sldMkLst>
        <pc:spChg chg="mod">
          <ac:chgData name="Monica Flores-Ponce" userId="S::monicap@ci.salinas.ca.us::ad3d01d0-c4a8-4141-8fcb-a4ddbcd73c0b" providerId="AD" clId="Web-{3E0776FC-D264-3D9B-60EB-F406D677F934}" dt="2024-10-02T16:30:28.999" v="226" actId="1076"/>
          <ac:spMkLst>
            <pc:docMk/>
            <pc:sldMk cId="3585197589" sldId="270"/>
            <ac:spMk id="13" creationId="{4F423CD8-5FD6-B494-8482-5772E0D13414}"/>
          </ac:spMkLst>
        </pc:spChg>
        <pc:graphicFrameChg chg="add mod modGraphic">
          <ac:chgData name="Monica Flores-Ponce" userId="S::monicap@ci.salinas.ca.us::ad3d01d0-c4a8-4141-8fcb-a4ddbcd73c0b" providerId="AD" clId="Web-{3E0776FC-D264-3D9B-60EB-F406D677F934}" dt="2024-10-02T18:41:59.908" v="856"/>
          <ac:graphicFrameMkLst>
            <pc:docMk/>
            <pc:sldMk cId="3585197589" sldId="270"/>
            <ac:graphicFrameMk id="2" creationId="{67E799B2-F011-E3F5-82B0-AB1F7DF18F78}"/>
          </ac:graphicFrameMkLst>
        </pc:graphicFrameChg>
        <pc:graphicFrameChg chg="add del mod modGraphic">
          <ac:chgData name="Monica Flores-Ponce" userId="S::monicap@ci.salinas.ca.us::ad3d01d0-c4a8-4141-8fcb-a4ddbcd73c0b" providerId="AD" clId="Web-{3E0776FC-D264-3D9B-60EB-F406D677F934}" dt="2024-10-02T18:38:13.512" v="671"/>
          <ac:graphicFrameMkLst>
            <pc:docMk/>
            <pc:sldMk cId="3585197589" sldId="270"/>
            <ac:graphicFrameMk id="3" creationId="{B0740585-95FA-B7C8-074E-7BBFF4756E54}"/>
          </ac:graphicFrameMkLst>
        </pc:graphicFrameChg>
        <pc:graphicFrameChg chg="add mod modGraphic">
          <ac:chgData name="Monica Flores-Ponce" userId="S::monicap@ci.salinas.ca.us::ad3d01d0-c4a8-4141-8fcb-a4ddbcd73c0b" providerId="AD" clId="Web-{3E0776FC-D264-3D9B-60EB-F406D677F934}" dt="2024-10-02T18:42:32.580" v="884"/>
          <ac:graphicFrameMkLst>
            <pc:docMk/>
            <pc:sldMk cId="3585197589" sldId="270"/>
            <ac:graphicFrameMk id="4" creationId="{1BB16698-F708-7A45-FE2D-A7469B26562E}"/>
          </ac:graphicFrameMkLst>
        </pc:graphicFrameChg>
        <pc:graphicFrameChg chg="add del mod modGraphic">
          <ac:chgData name="Monica Flores-Ponce" userId="S::monicap@ci.salinas.ca.us::ad3d01d0-c4a8-4141-8fcb-a4ddbcd73c0b" providerId="AD" clId="Web-{3E0776FC-D264-3D9B-60EB-F406D677F934}" dt="2024-10-02T16:23:07.024" v="132"/>
          <ac:graphicFrameMkLst>
            <pc:docMk/>
            <pc:sldMk cId="3585197589" sldId="270"/>
            <ac:graphicFrameMk id="9" creationId="{72EC2FA7-2F25-9903-D665-712FC7E399C0}"/>
          </ac:graphicFrameMkLst>
        </pc:graphicFrameChg>
        <pc:graphicFrameChg chg="del mod modGraphic">
          <ac:chgData name="Monica Flores-Ponce" userId="S::monicap@ci.salinas.ca.us::ad3d01d0-c4a8-4141-8fcb-a4ddbcd73c0b" providerId="AD" clId="Web-{3E0776FC-D264-3D9B-60EB-F406D677F934}" dt="2024-10-02T16:29:53.842" v="213"/>
          <ac:graphicFrameMkLst>
            <pc:docMk/>
            <pc:sldMk cId="3585197589" sldId="270"/>
            <ac:graphicFrameMk id="11" creationId="{A88A3FE0-9760-5B88-8E06-42099F558AA8}"/>
          </ac:graphicFrameMkLst>
        </pc:graphicFrameChg>
      </pc:sldChg>
      <pc:sldChg chg="delSp modSp del ord">
        <pc:chgData name="Monica Flores-Ponce" userId="S::monicap@ci.salinas.ca.us::ad3d01d0-c4a8-4141-8fcb-a4ddbcd73c0b" providerId="AD" clId="Web-{3E0776FC-D264-3D9B-60EB-F406D677F934}" dt="2024-10-02T16:47:13.170" v="572"/>
        <pc:sldMkLst>
          <pc:docMk/>
          <pc:sldMk cId="360872285" sldId="271"/>
        </pc:sldMkLst>
        <pc:spChg chg="mod">
          <ac:chgData name="Monica Flores-Ponce" userId="S::monicap@ci.salinas.ca.us::ad3d01d0-c4a8-4141-8fcb-a4ddbcd73c0b" providerId="AD" clId="Web-{3E0776FC-D264-3D9B-60EB-F406D677F934}" dt="2024-10-02T16:43:30.042" v="553" actId="20577"/>
          <ac:spMkLst>
            <pc:docMk/>
            <pc:sldMk cId="360872285" sldId="271"/>
            <ac:spMk id="9" creationId="{463A5492-56AA-404D-6AB3-664C8C4264DF}"/>
          </ac:spMkLst>
        </pc:spChg>
        <pc:picChg chg="del">
          <ac:chgData name="Monica Flores-Ponce" userId="S::monicap@ci.salinas.ca.us::ad3d01d0-c4a8-4141-8fcb-a4ddbcd73c0b" providerId="AD" clId="Web-{3E0776FC-D264-3D9B-60EB-F406D677F934}" dt="2024-10-02T16:43:22.260" v="542"/>
          <ac:picMkLst>
            <pc:docMk/>
            <pc:sldMk cId="360872285" sldId="271"/>
            <ac:picMk id="12" creationId="{AF873D4B-FD0F-BF84-135A-33A79776A1B1}"/>
          </ac:picMkLst>
        </pc:picChg>
      </pc:sldChg>
      <pc:sldChg chg="addSp delSp modSp new">
        <pc:chgData name="Monica Flores-Ponce" userId="S::monicap@ci.salinas.ca.us::ad3d01d0-c4a8-4141-8fcb-a4ddbcd73c0b" providerId="AD" clId="Web-{3E0776FC-D264-3D9B-60EB-F406D677F934}" dt="2024-10-02T18:44:17.833" v="890"/>
        <pc:sldMkLst>
          <pc:docMk/>
          <pc:sldMk cId="1752982875" sldId="272"/>
        </pc:sldMkLst>
        <pc:spChg chg="del">
          <ac:chgData name="Monica Flores-Ponce" userId="S::monicap@ci.salinas.ca.us::ad3d01d0-c4a8-4141-8fcb-a4ddbcd73c0b" providerId="AD" clId="Web-{3E0776FC-D264-3D9B-60EB-F406D677F934}" dt="2024-10-02T16:34:33.627" v="323"/>
          <ac:spMkLst>
            <pc:docMk/>
            <pc:sldMk cId="1752982875" sldId="272"/>
            <ac:spMk id="2" creationId="{5188EC46-4CA1-6AC7-D97B-49CF89986072}"/>
          </ac:spMkLst>
        </pc:spChg>
        <pc:spChg chg="del">
          <ac:chgData name="Monica Flores-Ponce" userId="S::monicap@ci.salinas.ca.us::ad3d01d0-c4a8-4141-8fcb-a4ddbcd73c0b" providerId="AD" clId="Web-{3E0776FC-D264-3D9B-60EB-F406D677F934}" dt="2024-10-02T16:34:32.456" v="322"/>
          <ac:spMkLst>
            <pc:docMk/>
            <pc:sldMk cId="1752982875" sldId="272"/>
            <ac:spMk id="3" creationId="{245BFFF9-53BD-7E06-B6A2-56F9C36FD829}"/>
          </ac:spMkLst>
        </pc:spChg>
        <pc:spChg chg="add mod">
          <ac:chgData name="Monica Flores-Ponce" userId="S::monicap@ci.salinas.ca.us::ad3d01d0-c4a8-4141-8fcb-a4ddbcd73c0b" providerId="AD" clId="Web-{3E0776FC-D264-3D9B-60EB-F406D677F934}" dt="2024-10-02T16:35:11.831" v="358" actId="20577"/>
          <ac:spMkLst>
            <pc:docMk/>
            <pc:sldMk cId="1752982875" sldId="272"/>
            <ac:spMk id="5" creationId="{E2519420-1ADE-5036-4E50-83FEB38DF5BE}"/>
          </ac:spMkLst>
        </pc:spChg>
        <pc:graphicFrameChg chg="add mod modGraphic">
          <ac:chgData name="Monica Flores-Ponce" userId="S::monicap@ci.salinas.ca.us::ad3d01d0-c4a8-4141-8fcb-a4ddbcd73c0b" providerId="AD" clId="Web-{3E0776FC-D264-3D9B-60EB-F406D677F934}" dt="2024-10-02T18:44:17.833" v="890"/>
          <ac:graphicFrameMkLst>
            <pc:docMk/>
            <pc:sldMk cId="1752982875" sldId="272"/>
            <ac:graphicFrameMk id="7" creationId="{1356FAF6-369B-7655-7DE9-7626514C34BC}"/>
          </ac:graphicFrameMkLst>
        </pc:graphicFrameChg>
      </pc:sldChg>
    </pc:docChg>
  </pc:docChgLst>
  <pc:docChgLst>
    <pc:chgData name="Monica Flores-Ponce" userId="S::monicap@ci.salinas.ca.us::ad3d01d0-c4a8-4141-8fcb-a4ddbcd73c0b" providerId="AD" clId="Web-{9E340EE5-B918-2B69-3A4B-028AFD1478B9}"/>
    <pc:docChg chg="modSld">
      <pc:chgData name="Monica Flores-Ponce" userId="S::monicap@ci.salinas.ca.us::ad3d01d0-c4a8-4141-8fcb-a4ddbcd73c0b" providerId="AD" clId="Web-{9E340EE5-B918-2B69-3A4B-028AFD1478B9}" dt="2024-10-23T16:51:31.239" v="3" actId="20577"/>
      <pc:docMkLst>
        <pc:docMk/>
      </pc:docMkLst>
      <pc:sldChg chg="modSp">
        <pc:chgData name="Monica Flores-Ponce" userId="S::monicap@ci.salinas.ca.us::ad3d01d0-c4a8-4141-8fcb-a4ddbcd73c0b" providerId="AD" clId="Web-{9E340EE5-B918-2B69-3A4B-028AFD1478B9}" dt="2024-10-23T16:51:31.239" v="3" actId="20577"/>
        <pc:sldMkLst>
          <pc:docMk/>
          <pc:sldMk cId="2469802313" sldId="268"/>
        </pc:sldMkLst>
        <pc:spChg chg="mod">
          <ac:chgData name="Monica Flores-Ponce" userId="S::monicap@ci.salinas.ca.us::ad3d01d0-c4a8-4141-8fcb-a4ddbcd73c0b" providerId="AD" clId="Web-{9E340EE5-B918-2B69-3A4B-028AFD1478B9}" dt="2024-10-23T16:51:31.239" v="3" actId="20577"/>
          <ac:spMkLst>
            <pc:docMk/>
            <pc:sldMk cId="2469802313" sldId="268"/>
            <ac:spMk id="4" creationId="{C7FAF8DD-0BDC-B026-2855-0636F55B48EC}"/>
          </ac:spMkLst>
        </pc:spChg>
      </pc:sldChg>
    </pc:docChg>
  </pc:docChgLst>
</pc:chgInfo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F86E3CD-52CA-4CF1-9515-D31704F6B6DC}" authorId="{09AC957F-A75A-BACB-B618-4A3DCD0D78DD}" created="2024-11-19T17:32:14.981">
    <pc:sldMkLst xmlns:pc="http://schemas.microsoft.com/office/powerpoint/2013/main/command">
      <pc:docMk/>
      <pc:sldMk cId="0" sldId="256"/>
    </pc:sldMkLst>
    <p188:txBody>
      <a:bodyPr/>
      <a:lstStyle/>
      <a:p>
        <a:r>
          <a:rPr lang="en-US"/>
          <a:t>No recommended changes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8AD07-188C-4B7D-9C80-29D2267E8E71}" type="datetimeFigureOut"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E2213-4966-4E09-9B47-542FE30DFD6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1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endParaRPr lang="en-US"/>
          </a:p>
          <a:p>
            <a:pPr marL="285750" indent="-285750">
              <a:buFont typeface="Arial,Sans-Serif"/>
              <a:buChar char="•"/>
            </a:pPr>
            <a:r>
              <a:rPr lang="en-US"/>
              <a:t>Period Award: up to $6,041,082</a:t>
            </a:r>
            <a:endParaRPr lang="en-US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E2213-4966-4E09-9B47-542FE30DFD6B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08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3E2213-4966-4E09-9B47-542FE30DFD6B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91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71545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71545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71545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71545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10919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2382" y="2765882"/>
            <a:ext cx="6128384" cy="788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71545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1950" y="2355850"/>
            <a:ext cx="9232900" cy="328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microsoft.com/office/2018/10/relationships/comments" Target="../comments/modernComment_100_0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146908" y="1241220"/>
            <a:ext cx="9906000" cy="309059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4000" b="1">
                <a:solidFill>
                  <a:srgbClr val="71545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TO THE CALIFORNIA DEPARTMENT OF HOUSING AND COMMUNITY DEVELOPMENT FOR THE PROHOUSING INCENTIVE PROGRAM ROUND 3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695" y="5161788"/>
            <a:ext cx="1915668" cy="127406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244593" y="4690571"/>
            <a:ext cx="8496300" cy="1440779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algn="ctr">
              <a:spcBef>
                <a:spcPts val="95"/>
              </a:spcBef>
            </a:pPr>
            <a:endParaRPr lang="en-US" sz="2400" b="1" spc="-30">
              <a:solidFill>
                <a:srgbClr val="507181"/>
              </a:solidFill>
              <a:latin typeface="Times New Roman"/>
              <a:cs typeface="Calibri"/>
            </a:endParaRPr>
          </a:p>
          <a:p>
            <a:pPr algn="ctr">
              <a:spcBef>
                <a:spcPts val="95"/>
              </a:spcBef>
            </a:pPr>
            <a:r>
              <a:rPr lang="en-US" sz="2400" b="1" spc="-30">
                <a:solidFill>
                  <a:srgbClr val="507181"/>
                </a:solidFill>
                <a:latin typeface="Times New Roman"/>
                <a:cs typeface="Calibri"/>
              </a:rPr>
              <a:t>David Vigil, Administrative Analyst</a:t>
            </a:r>
            <a:endParaRPr lang="en-US" sz="2400"/>
          </a:p>
          <a:p>
            <a:pPr marR="77470" algn="ctr">
              <a:lnSpc>
                <a:spcPct val="100000"/>
              </a:lnSpc>
            </a:pPr>
            <a:r>
              <a:rPr sz="2400">
                <a:solidFill>
                  <a:srgbClr val="507181"/>
                </a:solidFill>
                <a:latin typeface="Times New Roman"/>
                <a:cs typeface="Calibri"/>
              </a:rPr>
              <a:t>Community</a:t>
            </a:r>
            <a:r>
              <a:rPr sz="2400" spc="-55">
                <a:solidFill>
                  <a:srgbClr val="507181"/>
                </a:solidFill>
                <a:latin typeface="Times New Roman"/>
                <a:cs typeface="Calibri"/>
              </a:rPr>
              <a:t> </a:t>
            </a:r>
            <a:r>
              <a:rPr sz="2400" spc="-10">
                <a:solidFill>
                  <a:srgbClr val="507181"/>
                </a:solidFill>
                <a:latin typeface="Times New Roman"/>
                <a:cs typeface="Calibri"/>
              </a:rPr>
              <a:t>Development</a:t>
            </a:r>
            <a:r>
              <a:rPr sz="2400" spc="-55">
                <a:solidFill>
                  <a:srgbClr val="507181"/>
                </a:solidFill>
                <a:latin typeface="Times New Roman"/>
                <a:cs typeface="Calibri"/>
              </a:rPr>
              <a:t> </a:t>
            </a:r>
            <a:r>
              <a:rPr sz="2400" spc="-10">
                <a:solidFill>
                  <a:srgbClr val="507181"/>
                </a:solidFill>
                <a:latin typeface="Times New Roman"/>
                <a:cs typeface="Calibri"/>
              </a:rPr>
              <a:t>Department</a:t>
            </a:r>
            <a:endParaRPr sz="2400">
              <a:latin typeface="Times New Roman"/>
              <a:cs typeface="Calibri"/>
            </a:endParaRPr>
          </a:p>
          <a:p>
            <a:pPr marL="1270" algn="ctr">
              <a:spcBef>
                <a:spcPts val="30"/>
              </a:spcBef>
            </a:pPr>
            <a:r>
              <a:rPr lang="en-US" sz="2000">
                <a:solidFill>
                  <a:srgbClr val="507181"/>
                </a:solidFill>
                <a:latin typeface="Times New Roman"/>
                <a:cs typeface="Calibri"/>
              </a:rPr>
              <a:t>November 26, 2024</a:t>
            </a:r>
            <a:endParaRPr sz="2000">
              <a:latin typeface="Times New Roman"/>
              <a:cs typeface="Calibri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7263" y="834897"/>
            <a:ext cx="3389630" cy="75148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spc="-10">
                <a:latin typeface="Times New Roman"/>
                <a:cs typeface="Times New Roman"/>
              </a:rPr>
              <a:t>Background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B47CED-D683-ECC6-4E1D-DD55022D70E8}"/>
              </a:ext>
            </a:extLst>
          </p:cNvPr>
          <p:cNvSpPr txBox="1"/>
          <p:nvPr/>
        </p:nvSpPr>
        <p:spPr>
          <a:xfrm>
            <a:off x="605240" y="2014788"/>
            <a:ext cx="7005523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 2023 - </a:t>
            </a:r>
            <a:r>
              <a:rPr lang="en-US" sz="2800" err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Prohousing</a:t>
            </a:r>
            <a:r>
              <a:rPr lang="en-US" sz="280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Designation</a:t>
            </a:r>
          </a:p>
          <a:p>
            <a:pPr algn="l"/>
            <a:endParaRPr lang="en-US" sz="2800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15, 2024 - PIP Round 3 NOFA Release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$8,000,000 Statewide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time PIP applicants will be prioritized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>
              <a:solidFill>
                <a:srgbClr val="507181"/>
              </a:solidFill>
              <a:latin typeface="Calibri"/>
              <a:cs typeface="Arial"/>
            </a:endParaRPr>
          </a:p>
          <a:p>
            <a:pPr marL="457200" lvl="3" indent="-457200" algn="l">
              <a:buFont typeface="Arial" panose="020B0604020202020204" pitchFamily="34" charset="0"/>
              <a:buChar char="•"/>
            </a:pPr>
            <a:endParaRPr lang="en-US" sz="320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C01976-5AF7-3A90-0831-DA6839F77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171" y="1478495"/>
            <a:ext cx="3859495" cy="4996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42FA6D86-6DC6-2A41-DCF8-B0C681F0B7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0133" y="1077757"/>
            <a:ext cx="2760980" cy="752129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800" spc="-10">
                <a:latin typeface="Times New Roman"/>
                <a:cs typeface="Times New Roman"/>
              </a:rPr>
              <a:t>Discussion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0DF87E-FA98-8386-7A88-45640790D31B}"/>
              </a:ext>
            </a:extLst>
          </p:cNvPr>
          <p:cNvSpPr txBox="1"/>
          <p:nvPr/>
        </p:nvSpPr>
        <p:spPr>
          <a:xfrm>
            <a:off x="355333" y="2078182"/>
            <a:ext cx="5851503" cy="430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507181"/>
                </a:solidFill>
                <a:latin typeface="Times New Roman"/>
                <a:cs typeface="Times New Roman"/>
              </a:rPr>
              <a:t>City Eligible - $1,250,000</a:t>
            </a:r>
          </a:p>
          <a:p>
            <a:pPr>
              <a:spcAft>
                <a:spcPts val="150"/>
              </a:spcAft>
            </a:pPr>
            <a:endParaRPr lang="en-US" sz="2400">
              <a:solidFill>
                <a:srgbClr val="507181"/>
              </a:solidFill>
              <a:latin typeface="Times New Roman"/>
              <a:cs typeface="Times New Roman"/>
            </a:endParaRPr>
          </a:p>
          <a:p>
            <a:pPr marL="285750" indent="-285750"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507181"/>
                </a:solidFill>
                <a:latin typeface="Times New Roman"/>
                <a:cs typeface="Times New Roman"/>
              </a:rPr>
              <a:t>PIP Selected Activities</a:t>
            </a:r>
          </a:p>
          <a:p>
            <a:pPr>
              <a:spcAft>
                <a:spcPts val="150"/>
              </a:spcAft>
            </a:pPr>
            <a:endParaRPr lang="en-US" sz="2400">
              <a:solidFill>
                <a:srgbClr val="507181"/>
              </a:solidFill>
              <a:latin typeface="Times New Roman"/>
              <a:cs typeface="Times New Roman"/>
            </a:endParaRPr>
          </a:p>
          <a:p>
            <a:pPr marL="573088" lvl="3" indent="-231775">
              <a:spcAft>
                <a:spcPts val="150"/>
              </a:spcAft>
              <a:buFont typeface="Courier New" panose="02070309020205020404" pitchFamily="49" charset="0"/>
              <a:buChar char="o"/>
            </a:pPr>
            <a:r>
              <a:rPr lang="en-US" sz="2000">
                <a:solidFill>
                  <a:srgbClr val="507181"/>
                </a:solidFill>
                <a:latin typeface="Times New Roman"/>
                <a:cs typeface="Times New Roman"/>
              </a:rPr>
              <a:t>Homelessness activities, including homeless prevention and the preservation of permanent and transitional housing. </a:t>
            </a:r>
          </a:p>
          <a:p>
            <a:pPr marL="573088" lvl="3" indent="-231775">
              <a:spcAft>
                <a:spcPts val="150"/>
              </a:spcAft>
              <a:buFont typeface="Courier New" panose="02070309020205020404" pitchFamily="49" charset="0"/>
              <a:buChar char="o"/>
            </a:pPr>
            <a:endParaRPr lang="en-US" sz="2000">
              <a:solidFill>
                <a:srgbClr val="507181"/>
              </a:solidFill>
              <a:latin typeface="Times New Roman"/>
              <a:cs typeface="Times New Roman"/>
            </a:endParaRPr>
          </a:p>
          <a:p>
            <a:pPr marL="573088" lvl="3" indent="-231775">
              <a:spcAft>
                <a:spcPts val="150"/>
              </a:spcAft>
              <a:buFont typeface="Courier New" panose="02070309020205020404" pitchFamily="49" charset="0"/>
              <a:buChar char="o"/>
            </a:pPr>
            <a:r>
              <a:rPr lang="en-US" sz="2000">
                <a:solidFill>
                  <a:srgbClr val="507181"/>
                </a:solidFill>
                <a:latin typeface="Times New Roman"/>
                <a:cs typeface="Times New Roman"/>
              </a:rPr>
              <a:t>Affordable rental and ownership housing for households earning up to 150% AMI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2800">
              <a:solidFill>
                <a:srgbClr val="507181"/>
              </a:solidFill>
              <a:latin typeface="Times New Roman"/>
              <a:cs typeface="Times New Roman"/>
            </a:endParaRPr>
          </a:p>
          <a:p>
            <a:pPr lvl="2"/>
            <a:endParaRPr lang="en-US"/>
          </a:p>
        </p:txBody>
      </p:sp>
      <p:pic>
        <p:nvPicPr>
          <p:cNvPr id="4" name="Picture 3" descr="Blue 3d house and several white 3d houses">
            <a:extLst>
              <a:ext uri="{FF2B5EF4-FFF2-40B4-BE49-F238E27FC236}">
                <a16:creationId xmlns:a16="http://schemas.microsoft.com/office/drawing/2014/main" id="{A019706A-A50A-56AF-6CD2-27875DAF5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937" y="1986904"/>
            <a:ext cx="5220730" cy="348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7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074FA2-1BC9-CF28-2D29-475222504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381501"/>
              </p:ext>
            </p:extLst>
          </p:nvPr>
        </p:nvGraphicFramePr>
        <p:xfrm>
          <a:off x="203199" y="1098356"/>
          <a:ext cx="11813310" cy="5650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770">
                  <a:extLst>
                    <a:ext uri="{9D8B030D-6E8A-4147-A177-3AD203B41FA5}">
                      <a16:colId xmlns:a16="http://schemas.microsoft.com/office/drawing/2014/main" val="336909556"/>
                    </a:ext>
                  </a:extLst>
                </a:gridCol>
                <a:gridCol w="3937770">
                  <a:extLst>
                    <a:ext uri="{9D8B030D-6E8A-4147-A177-3AD203B41FA5}">
                      <a16:colId xmlns:a16="http://schemas.microsoft.com/office/drawing/2014/main" val="1846914122"/>
                    </a:ext>
                  </a:extLst>
                </a:gridCol>
                <a:gridCol w="3937770">
                  <a:extLst>
                    <a:ext uri="{9D8B030D-6E8A-4147-A177-3AD203B41FA5}">
                      <a16:colId xmlns:a16="http://schemas.microsoft.com/office/drawing/2014/main" val="2846331969"/>
                    </a:ext>
                  </a:extLst>
                </a:gridCol>
              </a:tblGrid>
              <a:tr h="735363">
                <a:tc>
                  <a:txBody>
                    <a:bodyPr/>
                    <a:lstStyle/>
                    <a:p>
                      <a:r>
                        <a:rPr lang="en-US" dirty="0"/>
                        <a:t>Option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Option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Option 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11464"/>
                  </a:ext>
                </a:extLst>
              </a:tr>
              <a:tr h="788906">
                <a:tc>
                  <a:txBody>
                    <a:bodyPr/>
                    <a:lstStyle/>
                    <a:p>
                      <a:r>
                        <a:rPr lang="en-US" dirty="0"/>
                        <a:t>PIP Activity II and/or VI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PIP Activity II and/or 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PIP Activity 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40536"/>
                  </a:ext>
                </a:extLst>
              </a:tr>
              <a:tr h="880383">
                <a:tc>
                  <a:txBody>
                    <a:bodyPr/>
                    <a:lstStyle/>
                    <a:p>
                      <a:r>
                        <a:rPr lang="en-US" dirty="0"/>
                        <a:t>Acquisition of </a:t>
                      </a:r>
                      <a:r>
                        <a:rPr lang="en-US" dirty="0" err="1"/>
                        <a:t>Alisal</a:t>
                      </a:r>
                      <a:r>
                        <a:rPr lang="en-US" dirty="0"/>
                        <a:t> Country Estates </a:t>
                      </a:r>
                    </a:p>
                    <a:p>
                      <a:r>
                        <a:rPr lang="en-US" dirty="0"/>
                        <a:t>1280 Rider Ave, Salinas, CA 93905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Operational needs for emergency shelter at El Rey Motel </a:t>
                      </a:r>
                    </a:p>
                    <a:p>
                      <a:r>
                        <a:rPr lang="en-US" dirty="0"/>
                        <a:t>443 West Market St, Salinas CA 93901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Gap financing for affordable multifamily rental housing project(s)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427848"/>
                  </a:ext>
                </a:extLst>
              </a:tr>
              <a:tr h="32118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 and location to </a:t>
                      </a:r>
                      <a:r>
                        <a:rPr lang="en-US"/>
                        <a:t>be determined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365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ECF5A17-EFC2-05AE-0863-A37E580FE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16" y="3595254"/>
            <a:ext cx="3574878" cy="3027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599440-1A76-BD72-8747-4B2099595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404" y="3595253"/>
            <a:ext cx="2897191" cy="302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80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3558" y="892809"/>
            <a:ext cx="89674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PIP Round 3 </a:t>
            </a:r>
            <a:r>
              <a:rPr sz="480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sz="4800" spc="-16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spc="-10">
                <a:latin typeface="Times New Roman" panose="02020603050405020304" pitchFamily="18" charset="0"/>
                <a:cs typeface="Times New Roman" panose="02020603050405020304" pitchFamily="18" charset="0"/>
              </a:rPr>
              <a:t>Timeline</a:t>
            </a:r>
            <a:endParaRPr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53083" y="2828624"/>
            <a:ext cx="619760" cy="304199"/>
            <a:chOff x="2689787" y="2783726"/>
            <a:chExt cx="619760" cy="199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9787" y="2783726"/>
              <a:ext cx="619343" cy="1993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30245" y="2787523"/>
              <a:ext cx="544830" cy="120650"/>
            </a:xfrm>
            <a:custGeom>
              <a:avLst/>
              <a:gdLst/>
              <a:ahLst/>
              <a:cxnLst/>
              <a:rect l="l" t="t" r="r" b="b"/>
              <a:pathLst>
                <a:path w="544829" h="120650">
                  <a:moveTo>
                    <a:pt x="493286" y="60071"/>
                  </a:moveTo>
                  <a:lnTo>
                    <a:pt x="428625" y="97789"/>
                  </a:lnTo>
                  <a:lnTo>
                    <a:pt x="426466" y="105790"/>
                  </a:lnTo>
                  <a:lnTo>
                    <a:pt x="430149" y="111887"/>
                  </a:lnTo>
                  <a:lnTo>
                    <a:pt x="433705" y="118110"/>
                  </a:lnTo>
                  <a:lnTo>
                    <a:pt x="441579" y="120141"/>
                  </a:lnTo>
                  <a:lnTo>
                    <a:pt x="447802" y="116586"/>
                  </a:lnTo>
                  <a:lnTo>
                    <a:pt x="522491" y="73025"/>
                  </a:lnTo>
                  <a:lnTo>
                    <a:pt x="519049" y="73025"/>
                  </a:lnTo>
                  <a:lnTo>
                    <a:pt x="519049" y="71247"/>
                  </a:lnTo>
                  <a:lnTo>
                    <a:pt x="512445" y="71247"/>
                  </a:lnTo>
                  <a:lnTo>
                    <a:pt x="493286" y="60071"/>
                  </a:lnTo>
                  <a:close/>
                </a:path>
                <a:path w="544829" h="120650">
                  <a:moveTo>
                    <a:pt x="471079" y="47116"/>
                  </a:moveTo>
                  <a:lnTo>
                    <a:pt x="0" y="47116"/>
                  </a:lnTo>
                  <a:lnTo>
                    <a:pt x="0" y="73025"/>
                  </a:lnTo>
                  <a:lnTo>
                    <a:pt x="471079" y="73025"/>
                  </a:lnTo>
                  <a:lnTo>
                    <a:pt x="493286" y="60071"/>
                  </a:lnTo>
                  <a:lnTo>
                    <a:pt x="471079" y="47116"/>
                  </a:lnTo>
                  <a:close/>
                </a:path>
                <a:path w="544829" h="120650">
                  <a:moveTo>
                    <a:pt x="522491" y="47116"/>
                  </a:moveTo>
                  <a:lnTo>
                    <a:pt x="519049" y="47116"/>
                  </a:lnTo>
                  <a:lnTo>
                    <a:pt x="519049" y="73025"/>
                  </a:lnTo>
                  <a:lnTo>
                    <a:pt x="522491" y="73025"/>
                  </a:lnTo>
                  <a:lnTo>
                    <a:pt x="544703" y="60071"/>
                  </a:lnTo>
                  <a:lnTo>
                    <a:pt x="522491" y="47116"/>
                  </a:lnTo>
                  <a:close/>
                </a:path>
                <a:path w="544829" h="120650">
                  <a:moveTo>
                    <a:pt x="512445" y="48894"/>
                  </a:moveTo>
                  <a:lnTo>
                    <a:pt x="493286" y="60071"/>
                  </a:lnTo>
                  <a:lnTo>
                    <a:pt x="512445" y="71247"/>
                  </a:lnTo>
                  <a:lnTo>
                    <a:pt x="512445" y="48894"/>
                  </a:lnTo>
                  <a:close/>
                </a:path>
                <a:path w="544829" h="120650">
                  <a:moveTo>
                    <a:pt x="519049" y="48894"/>
                  </a:moveTo>
                  <a:lnTo>
                    <a:pt x="512445" y="48894"/>
                  </a:lnTo>
                  <a:lnTo>
                    <a:pt x="512445" y="71247"/>
                  </a:lnTo>
                  <a:lnTo>
                    <a:pt x="519049" y="71247"/>
                  </a:lnTo>
                  <a:lnTo>
                    <a:pt x="519049" y="48894"/>
                  </a:lnTo>
                  <a:close/>
                </a:path>
                <a:path w="544829" h="120650">
                  <a:moveTo>
                    <a:pt x="441579" y="0"/>
                  </a:moveTo>
                  <a:lnTo>
                    <a:pt x="433705" y="2031"/>
                  </a:lnTo>
                  <a:lnTo>
                    <a:pt x="430149" y="8254"/>
                  </a:lnTo>
                  <a:lnTo>
                    <a:pt x="426466" y="14350"/>
                  </a:lnTo>
                  <a:lnTo>
                    <a:pt x="428625" y="22351"/>
                  </a:lnTo>
                  <a:lnTo>
                    <a:pt x="493286" y="60071"/>
                  </a:lnTo>
                  <a:lnTo>
                    <a:pt x="512445" y="48894"/>
                  </a:lnTo>
                  <a:lnTo>
                    <a:pt x="519049" y="48894"/>
                  </a:lnTo>
                  <a:lnTo>
                    <a:pt x="519049" y="47116"/>
                  </a:lnTo>
                  <a:lnTo>
                    <a:pt x="522491" y="47116"/>
                  </a:lnTo>
                  <a:lnTo>
                    <a:pt x="447802" y="3555"/>
                  </a:lnTo>
                  <a:lnTo>
                    <a:pt x="441579" y="0"/>
                  </a:lnTo>
                  <a:close/>
                </a:path>
              </a:pathLst>
            </a:custGeom>
            <a:solidFill>
              <a:srgbClr val="507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93632" y="2283716"/>
            <a:ext cx="2501265" cy="1117037"/>
          </a:xfrm>
          <a:prstGeom prst="rect">
            <a:avLst/>
          </a:prstGeom>
          <a:ln w="25908">
            <a:solidFill>
              <a:srgbClr val="7E885A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495934" marR="226060" indent="-265430" algn="ctr">
              <a:lnSpc>
                <a:spcPct val="116500"/>
              </a:lnSpc>
            </a:pP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HCD</a:t>
            </a:r>
            <a:r>
              <a:rPr sz="2000" b="1" spc="-5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NOFA</a:t>
            </a:r>
            <a:r>
              <a:rPr sz="2000" b="1" spc="33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Release</a:t>
            </a:r>
            <a:endParaRPr lang="en-US" sz="2000" b="1" spc="-10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5934" marR="226060" indent="-265430" algn="ctr">
              <a:lnSpc>
                <a:spcPct val="116500"/>
              </a:lnSpc>
            </a:pPr>
            <a:r>
              <a:rPr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15</a:t>
            </a: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b="1" spc="-2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sz="2000" b="1" spc="-2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72426" y="3513823"/>
            <a:ext cx="6053577" cy="1148860"/>
            <a:chOff x="1252727" y="3575303"/>
            <a:chExt cx="9532620" cy="82804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2727" y="3575303"/>
              <a:ext cx="9532620" cy="8275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96511" y="3595877"/>
              <a:ext cx="9333865" cy="544830"/>
            </a:xfrm>
            <a:custGeom>
              <a:avLst/>
              <a:gdLst/>
              <a:ahLst/>
              <a:cxnLst/>
              <a:rect l="l" t="t" r="r" b="b"/>
              <a:pathLst>
                <a:path w="9333865" h="544829">
                  <a:moveTo>
                    <a:pt x="16446" y="373709"/>
                  </a:moveTo>
                  <a:lnTo>
                    <a:pt x="9251" y="376174"/>
                  </a:lnTo>
                  <a:lnTo>
                    <a:pt x="3643" y="381224"/>
                  </a:lnTo>
                  <a:lnTo>
                    <a:pt x="488" y="387810"/>
                  </a:lnTo>
                  <a:lnTo>
                    <a:pt x="0" y="395087"/>
                  </a:lnTo>
                  <a:lnTo>
                    <a:pt x="2393" y="402209"/>
                  </a:lnTo>
                  <a:lnTo>
                    <a:pt x="85578" y="544703"/>
                  </a:lnTo>
                  <a:lnTo>
                    <a:pt x="107597" y="506984"/>
                  </a:lnTo>
                  <a:lnTo>
                    <a:pt x="66528" y="506984"/>
                  </a:lnTo>
                  <a:lnTo>
                    <a:pt x="66528" y="436372"/>
                  </a:lnTo>
                  <a:lnTo>
                    <a:pt x="35413" y="383032"/>
                  </a:lnTo>
                  <a:lnTo>
                    <a:pt x="30360" y="377352"/>
                  </a:lnTo>
                  <a:lnTo>
                    <a:pt x="23760" y="374173"/>
                  </a:lnTo>
                  <a:lnTo>
                    <a:pt x="16446" y="373709"/>
                  </a:lnTo>
                  <a:close/>
                </a:path>
                <a:path w="9333865" h="544829">
                  <a:moveTo>
                    <a:pt x="66528" y="436372"/>
                  </a:moveTo>
                  <a:lnTo>
                    <a:pt x="66528" y="506984"/>
                  </a:lnTo>
                  <a:lnTo>
                    <a:pt x="104628" y="506984"/>
                  </a:lnTo>
                  <a:lnTo>
                    <a:pt x="104628" y="497332"/>
                  </a:lnTo>
                  <a:lnTo>
                    <a:pt x="69068" y="497332"/>
                  </a:lnTo>
                  <a:lnTo>
                    <a:pt x="85578" y="469029"/>
                  </a:lnTo>
                  <a:lnTo>
                    <a:pt x="66528" y="436372"/>
                  </a:lnTo>
                  <a:close/>
                </a:path>
                <a:path w="9333865" h="544829">
                  <a:moveTo>
                    <a:pt x="154709" y="373709"/>
                  </a:moveTo>
                  <a:lnTo>
                    <a:pt x="147395" y="374173"/>
                  </a:lnTo>
                  <a:lnTo>
                    <a:pt x="140795" y="377352"/>
                  </a:lnTo>
                  <a:lnTo>
                    <a:pt x="135743" y="383032"/>
                  </a:lnTo>
                  <a:lnTo>
                    <a:pt x="104628" y="436372"/>
                  </a:lnTo>
                  <a:lnTo>
                    <a:pt x="104628" y="506984"/>
                  </a:lnTo>
                  <a:lnTo>
                    <a:pt x="107597" y="506984"/>
                  </a:lnTo>
                  <a:lnTo>
                    <a:pt x="168763" y="402209"/>
                  </a:lnTo>
                  <a:lnTo>
                    <a:pt x="171156" y="395087"/>
                  </a:lnTo>
                  <a:lnTo>
                    <a:pt x="170668" y="387810"/>
                  </a:lnTo>
                  <a:lnTo>
                    <a:pt x="167512" y="381224"/>
                  </a:lnTo>
                  <a:lnTo>
                    <a:pt x="161905" y="376174"/>
                  </a:lnTo>
                  <a:lnTo>
                    <a:pt x="154709" y="373709"/>
                  </a:lnTo>
                  <a:close/>
                </a:path>
                <a:path w="9333865" h="544829">
                  <a:moveTo>
                    <a:pt x="85578" y="469029"/>
                  </a:moveTo>
                  <a:lnTo>
                    <a:pt x="69068" y="497332"/>
                  </a:lnTo>
                  <a:lnTo>
                    <a:pt x="102088" y="497332"/>
                  </a:lnTo>
                  <a:lnTo>
                    <a:pt x="85578" y="469029"/>
                  </a:lnTo>
                  <a:close/>
                </a:path>
                <a:path w="9333865" h="544829">
                  <a:moveTo>
                    <a:pt x="104628" y="436372"/>
                  </a:moveTo>
                  <a:lnTo>
                    <a:pt x="85578" y="469029"/>
                  </a:lnTo>
                  <a:lnTo>
                    <a:pt x="102088" y="497332"/>
                  </a:lnTo>
                  <a:lnTo>
                    <a:pt x="104628" y="497332"/>
                  </a:lnTo>
                  <a:lnTo>
                    <a:pt x="104628" y="436372"/>
                  </a:lnTo>
                  <a:close/>
                </a:path>
                <a:path w="9333865" h="544829">
                  <a:moveTo>
                    <a:pt x="9295618" y="270383"/>
                  </a:moveTo>
                  <a:lnTo>
                    <a:pt x="85578" y="270383"/>
                  </a:lnTo>
                  <a:lnTo>
                    <a:pt x="78154" y="271877"/>
                  </a:lnTo>
                  <a:lnTo>
                    <a:pt x="72100" y="275955"/>
                  </a:lnTo>
                  <a:lnTo>
                    <a:pt x="68022" y="282009"/>
                  </a:lnTo>
                  <a:lnTo>
                    <a:pt x="66528" y="289433"/>
                  </a:lnTo>
                  <a:lnTo>
                    <a:pt x="66528" y="436372"/>
                  </a:lnTo>
                  <a:lnTo>
                    <a:pt x="85578" y="469029"/>
                  </a:lnTo>
                  <a:lnTo>
                    <a:pt x="104628" y="436372"/>
                  </a:lnTo>
                  <a:lnTo>
                    <a:pt x="104628" y="308483"/>
                  </a:lnTo>
                  <a:lnTo>
                    <a:pt x="85578" y="308483"/>
                  </a:lnTo>
                  <a:lnTo>
                    <a:pt x="104628" y="289433"/>
                  </a:lnTo>
                  <a:lnTo>
                    <a:pt x="9295618" y="289433"/>
                  </a:lnTo>
                  <a:lnTo>
                    <a:pt x="9295618" y="270383"/>
                  </a:lnTo>
                  <a:close/>
                </a:path>
                <a:path w="9333865" h="544829">
                  <a:moveTo>
                    <a:pt x="104628" y="289433"/>
                  </a:moveTo>
                  <a:lnTo>
                    <a:pt x="85578" y="308483"/>
                  </a:lnTo>
                  <a:lnTo>
                    <a:pt x="104628" y="308483"/>
                  </a:lnTo>
                  <a:lnTo>
                    <a:pt x="104628" y="289433"/>
                  </a:lnTo>
                  <a:close/>
                </a:path>
                <a:path w="9333865" h="544829">
                  <a:moveTo>
                    <a:pt x="9333718" y="270383"/>
                  </a:moveTo>
                  <a:lnTo>
                    <a:pt x="9314668" y="270383"/>
                  </a:lnTo>
                  <a:lnTo>
                    <a:pt x="9295618" y="289433"/>
                  </a:lnTo>
                  <a:lnTo>
                    <a:pt x="104628" y="289433"/>
                  </a:lnTo>
                  <a:lnTo>
                    <a:pt x="104628" y="308483"/>
                  </a:lnTo>
                  <a:lnTo>
                    <a:pt x="9314668" y="308483"/>
                  </a:lnTo>
                  <a:lnTo>
                    <a:pt x="9322038" y="306988"/>
                  </a:lnTo>
                  <a:lnTo>
                    <a:pt x="9328098" y="302910"/>
                  </a:lnTo>
                  <a:lnTo>
                    <a:pt x="9332206" y="296856"/>
                  </a:lnTo>
                  <a:lnTo>
                    <a:pt x="9333718" y="289433"/>
                  </a:lnTo>
                  <a:lnTo>
                    <a:pt x="9333718" y="270383"/>
                  </a:lnTo>
                  <a:close/>
                </a:path>
                <a:path w="9333865" h="544829">
                  <a:moveTo>
                    <a:pt x="9333718" y="0"/>
                  </a:moveTo>
                  <a:lnTo>
                    <a:pt x="9295618" y="0"/>
                  </a:lnTo>
                  <a:lnTo>
                    <a:pt x="9295618" y="289433"/>
                  </a:lnTo>
                  <a:lnTo>
                    <a:pt x="9314668" y="270383"/>
                  </a:lnTo>
                  <a:lnTo>
                    <a:pt x="9333718" y="270383"/>
                  </a:lnTo>
                  <a:lnTo>
                    <a:pt x="9333718" y="0"/>
                  </a:lnTo>
                  <a:close/>
                </a:path>
              </a:pathLst>
            </a:custGeom>
            <a:solidFill>
              <a:srgbClr val="507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130612" y="2181771"/>
            <a:ext cx="3480152" cy="1103507"/>
          </a:xfrm>
          <a:prstGeom prst="rect">
            <a:avLst/>
          </a:prstGeom>
          <a:ln w="25907">
            <a:solidFill>
              <a:srgbClr val="7E885A"/>
            </a:solidFill>
          </a:ln>
        </p:spPr>
        <p:txBody>
          <a:bodyPr vert="horz" wrap="square" lIns="0" tIns="178435" rIns="0" bIns="0" rtlCol="0">
            <a:spAutoFit/>
          </a:bodyPr>
          <a:lstStyle/>
          <a:p>
            <a:pPr marL="516255" marR="508000" indent="220979" algn="ctr">
              <a:spcBef>
                <a:spcPts val="1405"/>
              </a:spcBef>
            </a:pP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HLUC Consideration </a:t>
            </a:r>
            <a:r>
              <a:rPr lang="en-US"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 26</a:t>
            </a: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2000" b="1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433753" y="5089309"/>
            <a:ext cx="619760" cy="199390"/>
            <a:chOff x="2689787" y="4859414"/>
            <a:chExt cx="619760" cy="19939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9787" y="4859414"/>
              <a:ext cx="619343" cy="19938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730245" y="4863083"/>
              <a:ext cx="544830" cy="120650"/>
            </a:xfrm>
            <a:custGeom>
              <a:avLst/>
              <a:gdLst/>
              <a:ahLst/>
              <a:cxnLst/>
              <a:rect l="l" t="t" r="r" b="b"/>
              <a:pathLst>
                <a:path w="544829" h="120650">
                  <a:moveTo>
                    <a:pt x="493286" y="60198"/>
                  </a:moveTo>
                  <a:lnTo>
                    <a:pt x="428625" y="97917"/>
                  </a:lnTo>
                  <a:lnTo>
                    <a:pt x="426466" y="105918"/>
                  </a:lnTo>
                  <a:lnTo>
                    <a:pt x="430149" y="112014"/>
                  </a:lnTo>
                  <a:lnTo>
                    <a:pt x="433705" y="118237"/>
                  </a:lnTo>
                  <a:lnTo>
                    <a:pt x="441579" y="120269"/>
                  </a:lnTo>
                  <a:lnTo>
                    <a:pt x="447802" y="116713"/>
                  </a:lnTo>
                  <a:lnTo>
                    <a:pt x="522491" y="73152"/>
                  </a:lnTo>
                  <a:lnTo>
                    <a:pt x="519049" y="73152"/>
                  </a:lnTo>
                  <a:lnTo>
                    <a:pt x="519049" y="71374"/>
                  </a:lnTo>
                  <a:lnTo>
                    <a:pt x="512445" y="71374"/>
                  </a:lnTo>
                  <a:lnTo>
                    <a:pt x="493286" y="60198"/>
                  </a:lnTo>
                  <a:close/>
                </a:path>
                <a:path w="544829" h="120650">
                  <a:moveTo>
                    <a:pt x="471079" y="47244"/>
                  </a:moveTo>
                  <a:lnTo>
                    <a:pt x="0" y="47244"/>
                  </a:lnTo>
                  <a:lnTo>
                    <a:pt x="0" y="73152"/>
                  </a:lnTo>
                  <a:lnTo>
                    <a:pt x="471079" y="73152"/>
                  </a:lnTo>
                  <a:lnTo>
                    <a:pt x="493286" y="60198"/>
                  </a:lnTo>
                  <a:lnTo>
                    <a:pt x="471079" y="47244"/>
                  </a:lnTo>
                  <a:close/>
                </a:path>
                <a:path w="544829" h="120650">
                  <a:moveTo>
                    <a:pt x="522491" y="47244"/>
                  </a:moveTo>
                  <a:lnTo>
                    <a:pt x="519049" y="47244"/>
                  </a:lnTo>
                  <a:lnTo>
                    <a:pt x="519049" y="73152"/>
                  </a:lnTo>
                  <a:lnTo>
                    <a:pt x="522491" y="73152"/>
                  </a:lnTo>
                  <a:lnTo>
                    <a:pt x="544703" y="60198"/>
                  </a:lnTo>
                  <a:lnTo>
                    <a:pt x="522491" y="47244"/>
                  </a:lnTo>
                  <a:close/>
                </a:path>
                <a:path w="544829" h="120650">
                  <a:moveTo>
                    <a:pt x="512445" y="49022"/>
                  </a:moveTo>
                  <a:lnTo>
                    <a:pt x="493286" y="60198"/>
                  </a:lnTo>
                  <a:lnTo>
                    <a:pt x="512445" y="71374"/>
                  </a:lnTo>
                  <a:lnTo>
                    <a:pt x="512445" y="49022"/>
                  </a:lnTo>
                  <a:close/>
                </a:path>
                <a:path w="544829" h="120650">
                  <a:moveTo>
                    <a:pt x="519049" y="49022"/>
                  </a:moveTo>
                  <a:lnTo>
                    <a:pt x="512445" y="49022"/>
                  </a:lnTo>
                  <a:lnTo>
                    <a:pt x="512445" y="71374"/>
                  </a:lnTo>
                  <a:lnTo>
                    <a:pt x="519049" y="71374"/>
                  </a:lnTo>
                  <a:lnTo>
                    <a:pt x="519049" y="49022"/>
                  </a:lnTo>
                  <a:close/>
                </a:path>
                <a:path w="544829" h="120650">
                  <a:moveTo>
                    <a:pt x="441579" y="0"/>
                  </a:moveTo>
                  <a:lnTo>
                    <a:pt x="433705" y="2159"/>
                  </a:lnTo>
                  <a:lnTo>
                    <a:pt x="430149" y="8382"/>
                  </a:lnTo>
                  <a:lnTo>
                    <a:pt x="426466" y="14478"/>
                  </a:lnTo>
                  <a:lnTo>
                    <a:pt x="428625" y="22479"/>
                  </a:lnTo>
                  <a:lnTo>
                    <a:pt x="493286" y="60198"/>
                  </a:lnTo>
                  <a:lnTo>
                    <a:pt x="512445" y="49022"/>
                  </a:lnTo>
                  <a:lnTo>
                    <a:pt x="519049" y="49022"/>
                  </a:lnTo>
                  <a:lnTo>
                    <a:pt x="519049" y="47244"/>
                  </a:lnTo>
                  <a:lnTo>
                    <a:pt x="522491" y="47244"/>
                  </a:lnTo>
                  <a:lnTo>
                    <a:pt x="441579" y="0"/>
                  </a:lnTo>
                  <a:close/>
                </a:path>
              </a:pathLst>
            </a:custGeom>
            <a:solidFill>
              <a:srgbClr val="507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746479" y="2227290"/>
            <a:ext cx="3036769" cy="1229888"/>
          </a:xfrm>
          <a:prstGeom prst="rect">
            <a:avLst/>
          </a:prstGeom>
          <a:ln w="25908">
            <a:solidFill>
              <a:srgbClr val="7E885A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513715" marR="510540" indent="635" algn="ctr">
              <a:lnSpc>
                <a:spcPct val="116799"/>
              </a:lnSpc>
              <a:spcBef>
                <a:spcPts val="1400"/>
              </a:spcBef>
            </a:pP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sz="2000" b="1" spc="-5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Council </a:t>
            </a:r>
            <a:r>
              <a:rPr lang="en-US"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Approval December</a:t>
            </a:r>
            <a:r>
              <a:rPr lang="en-US"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b="1" spc="-3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spc="-2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903005" y="2888102"/>
            <a:ext cx="619760" cy="199390"/>
            <a:chOff x="8843699" y="4859414"/>
            <a:chExt cx="619760" cy="199390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43699" y="4859414"/>
              <a:ext cx="619343" cy="1993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884157" y="4863083"/>
              <a:ext cx="544830" cy="120650"/>
            </a:xfrm>
            <a:custGeom>
              <a:avLst/>
              <a:gdLst/>
              <a:ahLst/>
              <a:cxnLst/>
              <a:rect l="l" t="t" r="r" b="b"/>
              <a:pathLst>
                <a:path w="544829" h="120650">
                  <a:moveTo>
                    <a:pt x="493286" y="60198"/>
                  </a:moveTo>
                  <a:lnTo>
                    <a:pt x="428625" y="97917"/>
                  </a:lnTo>
                  <a:lnTo>
                    <a:pt x="426466" y="105918"/>
                  </a:lnTo>
                  <a:lnTo>
                    <a:pt x="430149" y="112014"/>
                  </a:lnTo>
                  <a:lnTo>
                    <a:pt x="433705" y="118237"/>
                  </a:lnTo>
                  <a:lnTo>
                    <a:pt x="441578" y="120269"/>
                  </a:lnTo>
                  <a:lnTo>
                    <a:pt x="447801" y="116713"/>
                  </a:lnTo>
                  <a:lnTo>
                    <a:pt x="522491" y="73152"/>
                  </a:lnTo>
                  <a:lnTo>
                    <a:pt x="519049" y="73152"/>
                  </a:lnTo>
                  <a:lnTo>
                    <a:pt x="519049" y="71374"/>
                  </a:lnTo>
                  <a:lnTo>
                    <a:pt x="512445" y="71374"/>
                  </a:lnTo>
                  <a:lnTo>
                    <a:pt x="493286" y="60198"/>
                  </a:lnTo>
                  <a:close/>
                </a:path>
                <a:path w="544829" h="120650">
                  <a:moveTo>
                    <a:pt x="471079" y="47244"/>
                  </a:moveTo>
                  <a:lnTo>
                    <a:pt x="0" y="47244"/>
                  </a:lnTo>
                  <a:lnTo>
                    <a:pt x="0" y="73152"/>
                  </a:lnTo>
                  <a:lnTo>
                    <a:pt x="471079" y="73152"/>
                  </a:lnTo>
                  <a:lnTo>
                    <a:pt x="493286" y="60198"/>
                  </a:lnTo>
                  <a:lnTo>
                    <a:pt x="471079" y="47244"/>
                  </a:lnTo>
                  <a:close/>
                </a:path>
                <a:path w="544829" h="120650">
                  <a:moveTo>
                    <a:pt x="522491" y="47244"/>
                  </a:moveTo>
                  <a:lnTo>
                    <a:pt x="519049" y="47244"/>
                  </a:lnTo>
                  <a:lnTo>
                    <a:pt x="519049" y="73152"/>
                  </a:lnTo>
                  <a:lnTo>
                    <a:pt x="522491" y="73152"/>
                  </a:lnTo>
                  <a:lnTo>
                    <a:pt x="544702" y="60198"/>
                  </a:lnTo>
                  <a:lnTo>
                    <a:pt x="522491" y="47244"/>
                  </a:lnTo>
                  <a:close/>
                </a:path>
                <a:path w="544829" h="120650">
                  <a:moveTo>
                    <a:pt x="512445" y="49022"/>
                  </a:moveTo>
                  <a:lnTo>
                    <a:pt x="493286" y="60198"/>
                  </a:lnTo>
                  <a:lnTo>
                    <a:pt x="512445" y="71374"/>
                  </a:lnTo>
                  <a:lnTo>
                    <a:pt x="512445" y="49022"/>
                  </a:lnTo>
                  <a:close/>
                </a:path>
                <a:path w="544829" h="120650">
                  <a:moveTo>
                    <a:pt x="519049" y="49022"/>
                  </a:moveTo>
                  <a:lnTo>
                    <a:pt x="512445" y="49022"/>
                  </a:lnTo>
                  <a:lnTo>
                    <a:pt x="512445" y="71374"/>
                  </a:lnTo>
                  <a:lnTo>
                    <a:pt x="519049" y="71374"/>
                  </a:lnTo>
                  <a:lnTo>
                    <a:pt x="519049" y="49022"/>
                  </a:lnTo>
                  <a:close/>
                </a:path>
                <a:path w="544829" h="120650">
                  <a:moveTo>
                    <a:pt x="441578" y="0"/>
                  </a:moveTo>
                  <a:lnTo>
                    <a:pt x="433705" y="2159"/>
                  </a:lnTo>
                  <a:lnTo>
                    <a:pt x="430149" y="8382"/>
                  </a:lnTo>
                  <a:lnTo>
                    <a:pt x="426466" y="14478"/>
                  </a:lnTo>
                  <a:lnTo>
                    <a:pt x="428625" y="22479"/>
                  </a:lnTo>
                  <a:lnTo>
                    <a:pt x="493286" y="60198"/>
                  </a:lnTo>
                  <a:lnTo>
                    <a:pt x="512445" y="49022"/>
                  </a:lnTo>
                  <a:lnTo>
                    <a:pt x="519049" y="49022"/>
                  </a:lnTo>
                  <a:lnTo>
                    <a:pt x="519049" y="47244"/>
                  </a:lnTo>
                  <a:lnTo>
                    <a:pt x="522491" y="47244"/>
                  </a:lnTo>
                  <a:lnTo>
                    <a:pt x="441578" y="0"/>
                  </a:lnTo>
                  <a:close/>
                </a:path>
              </a:pathLst>
            </a:custGeom>
            <a:solidFill>
              <a:srgbClr val="507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363017" y="4767759"/>
            <a:ext cx="2805563" cy="755655"/>
          </a:xfrm>
          <a:prstGeom prst="rect">
            <a:avLst/>
          </a:prstGeom>
          <a:ln w="25907">
            <a:solidFill>
              <a:srgbClr val="7E885A"/>
            </a:solidFill>
          </a:ln>
        </p:spPr>
        <p:txBody>
          <a:bodyPr vert="horz" wrap="square" lIns="0" tIns="64769" rIns="0" bIns="0" rtlCol="0" anchor="ctr">
            <a:spAutoFit/>
          </a:bodyPr>
          <a:lstStyle/>
          <a:p>
            <a:pPr marL="111125" marR="144780" indent="36513" algn="ctr">
              <a:lnSpc>
                <a:spcPct val="116500"/>
              </a:lnSpc>
            </a:pPr>
            <a:r>
              <a:rPr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Deadline</a:t>
            </a:r>
            <a:r>
              <a:rPr lang="en-US"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December 31</a:t>
            </a:r>
            <a:r>
              <a:rPr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</a:t>
            </a:r>
            <a:r>
              <a:rPr lang="en-US"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2000" b="1" spc="-10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89257" y="4473576"/>
            <a:ext cx="3171573" cy="1102866"/>
          </a:xfrm>
          <a:prstGeom prst="rect">
            <a:avLst/>
          </a:prstGeom>
          <a:ln w="25907">
            <a:solidFill>
              <a:srgbClr val="7E885A"/>
            </a:solidFill>
          </a:ln>
        </p:spPr>
        <p:txBody>
          <a:bodyPr vert="horz" wrap="square" lIns="0" tIns="177800" rIns="0" bIns="0" rtlCol="0">
            <a:spAutoFit/>
          </a:bodyPr>
          <a:lstStyle/>
          <a:p>
            <a:pPr marL="574675" marR="567690" indent="1270" algn="ctr"/>
            <a:r>
              <a:rPr lang="en-US"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Expected </a:t>
            </a:r>
            <a:r>
              <a:rPr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Award Notifications </a:t>
            </a:r>
            <a:endParaRPr lang="en-US" sz="2000" b="1" spc="-10">
              <a:solidFill>
                <a:srgbClr val="5071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4675" marR="567690" indent="1270" algn="ctr"/>
            <a:r>
              <a:rPr lang="en-US" sz="2000" b="1" spc="-10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 </a:t>
            </a:r>
            <a:r>
              <a:rPr lang="en-US" sz="2000" b="1">
                <a:solidFill>
                  <a:srgbClr val="5071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900" y="990115"/>
            <a:ext cx="5972175" cy="78803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800">
                <a:latin typeface="Times New Roman"/>
              </a:rPr>
              <a:t>Recommended</a:t>
            </a:r>
            <a:r>
              <a:rPr spc="-160">
                <a:latin typeface="Times New Roman"/>
              </a:rPr>
              <a:t> </a:t>
            </a:r>
            <a:r>
              <a:rPr spc="-10">
                <a:latin typeface="Times New Roman"/>
              </a:rPr>
              <a:t>Motion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0637" y="2107381"/>
            <a:ext cx="9906000" cy="4358244"/>
          </a:xfrm>
          <a:prstGeom prst="rect">
            <a:avLst/>
          </a:prstGeom>
        </p:spPr>
        <p:txBody>
          <a:bodyPr vert="horz" wrap="square" lIns="0" tIns="208915" rIns="0" bIns="0" rtlCol="0" anchor="t">
            <a:spAutoFit/>
          </a:bodyPr>
          <a:lstStyle/>
          <a:p>
            <a:pPr marL="12700" algn="just">
              <a:spcBef>
                <a:spcPts val="1645"/>
              </a:spcBef>
              <a:tabLst>
                <a:tab pos="836294" algn="l"/>
              </a:tabLst>
            </a:pPr>
            <a:r>
              <a:rPr lang="en-US" sz="2800">
                <a:solidFill>
                  <a:srgbClr val="507181"/>
                </a:solidFill>
                <a:latin typeface="Times New Roman"/>
                <a:cs typeface="Times New Roman"/>
              </a:rPr>
              <a:t>It is recommended that the Housing and Land Use Committee supports the approval of a City Council resolution authorizing the submittal of the PIP Round 3 Application to the California Department of Housing and Community Development on or before December 31, 2024. </a:t>
            </a:r>
          </a:p>
          <a:p>
            <a:pPr marL="12700" lvl="0" algn="just">
              <a:spcBef>
                <a:spcPts val="1645"/>
              </a:spcBef>
              <a:spcAft>
                <a:spcPts val="0"/>
              </a:spcAft>
              <a:tabLst>
                <a:tab pos="836294" algn="l"/>
              </a:tabLst>
            </a:pPr>
            <a:endParaRPr lang="en-US" sz="2800">
              <a:solidFill>
                <a:srgbClr val="507181"/>
              </a:solidFill>
              <a:latin typeface="Times New Roman"/>
              <a:cs typeface="Times New Roman"/>
            </a:endParaRPr>
          </a:p>
          <a:p>
            <a:pPr marL="12700" algn="just">
              <a:spcBef>
                <a:spcPts val="1645"/>
              </a:spcBef>
              <a:tabLst>
                <a:tab pos="836294" algn="l"/>
              </a:tabLst>
            </a:pPr>
            <a:endParaRPr lang="en-US" sz="3600" b="1" spc="-10">
              <a:solidFill>
                <a:srgbClr val="507181"/>
              </a:solidFill>
              <a:latin typeface="Times New Roman"/>
              <a:cs typeface="Times New Roman"/>
            </a:endParaRPr>
          </a:p>
          <a:p>
            <a:pPr marL="835660" marR="74930" indent="-456565" algn="just">
              <a:spcBef>
                <a:spcPts val="1290"/>
              </a:spcBef>
              <a:buSzPct val="85000"/>
              <a:buFont typeface="Times New Roman" panose="02020603050405020304" pitchFamily="18" charset="0"/>
              <a:buAutoNum type="arabicPeriod"/>
              <a:tabLst>
                <a:tab pos="836294" algn="l"/>
              </a:tabLst>
            </a:pPr>
            <a:endParaRPr lang="en-US" sz="2800">
              <a:solidFill>
                <a:srgbClr val="50718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536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latin typeface="Times New Roman"/>
              </a:rPr>
              <a:t>Questions</a:t>
            </a:r>
            <a:r>
              <a:rPr spc="-90">
                <a:latin typeface="Times New Roman"/>
              </a:rPr>
              <a:t> </a:t>
            </a:r>
            <a:r>
              <a:rPr>
                <a:latin typeface="Times New Roman"/>
              </a:rPr>
              <a:t>&amp;</a:t>
            </a:r>
            <a:r>
              <a:rPr spc="-55">
                <a:latin typeface="Times New Roman"/>
              </a:rPr>
              <a:t> </a:t>
            </a:r>
            <a:r>
              <a:rPr spc="-10">
                <a:latin typeface="Times New Roman"/>
              </a:rPr>
              <a:t>Comments</a:t>
            </a:r>
            <a:endParaRPr lang="en-US" spc="-10"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33B5B9D7C7D4BA9520D1AEB0B4DEC" ma:contentTypeVersion="14" ma:contentTypeDescription="Create a new document." ma:contentTypeScope="" ma:versionID="b66e2db5bf16c9dad570ba0e3170dee0">
  <xsd:schema xmlns:xsd="http://www.w3.org/2001/XMLSchema" xmlns:xs="http://www.w3.org/2001/XMLSchema" xmlns:p="http://schemas.microsoft.com/office/2006/metadata/properties" xmlns:ns2="9aa61e22-5b57-4d69-b277-eafadfed0688" xmlns:ns3="5a24edd3-ff48-4531-b07a-2fc239b8bb5d" targetNamespace="http://schemas.microsoft.com/office/2006/metadata/properties" ma:root="true" ma:fieldsID="8ebc8e309664044808711b691bd44871" ns2:_="" ns3:_="">
    <xsd:import namespace="9aa61e22-5b57-4d69-b277-eafadfed0688"/>
    <xsd:import namespace="5a24edd3-ff48-4531-b07a-2fc239b8b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61e22-5b57-4d69-b277-eafadfed06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d86806d-c676-444b-824a-ae42cd04a2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4edd3-ff48-4531-b07a-2fc239b8bb5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4dbe47e-3b58-44c0-bccf-4baa79755b0e}" ma:internalName="TaxCatchAll" ma:showField="CatchAllData" ma:web="5a24edd3-ff48-4531-b07a-2fc239b8bb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aa61e22-5b57-4d69-b277-eafadfed0688">
      <Terms xmlns="http://schemas.microsoft.com/office/infopath/2007/PartnerControls"/>
    </lcf76f155ced4ddcb4097134ff3c332f>
    <TaxCatchAll xmlns="5a24edd3-ff48-4531-b07a-2fc239b8bb5d" xsi:nil="true"/>
  </documentManagement>
</p:properties>
</file>

<file path=customXml/itemProps1.xml><?xml version="1.0" encoding="utf-8"?>
<ds:datastoreItem xmlns:ds="http://schemas.openxmlformats.org/officeDocument/2006/customXml" ds:itemID="{D048A62F-8EEC-4F2A-8373-3FD2D0B61A0D}">
  <ds:schemaRefs>
    <ds:schemaRef ds:uri="5a24edd3-ff48-4531-b07a-2fc239b8bb5d"/>
    <ds:schemaRef ds:uri="9aa61e22-5b57-4d69-b277-eafadfed06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41203EB-934A-4676-B5B6-A68DCB578A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EB34F7-6741-41D3-A482-15946D707FC1}">
  <ds:schemaRefs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a24edd3-ff48-4531-b07a-2fc239b8bb5d"/>
    <ds:schemaRef ds:uri="9aa61e22-5b57-4d69-b277-eafadfed068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262</Words>
  <Application>Microsoft Office PowerPoint</Application>
  <PresentationFormat>Widescreen</PresentationFormat>
  <Paragraphs>49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Arial,Sans-Serif</vt:lpstr>
      <vt:lpstr>Calibri</vt:lpstr>
      <vt:lpstr>Courier New</vt:lpstr>
      <vt:lpstr>Times New Roman</vt:lpstr>
      <vt:lpstr>Office Theme</vt:lpstr>
      <vt:lpstr>PowerPoint Presentation</vt:lpstr>
      <vt:lpstr>Background</vt:lpstr>
      <vt:lpstr>Discussion</vt:lpstr>
      <vt:lpstr>PowerPoint Presentation</vt:lpstr>
      <vt:lpstr>PIP Round 3 Application Timeline</vt:lpstr>
      <vt:lpstr>Recommended Motion</vt:lpstr>
      <vt:lpstr>Questions &amp;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ID#23-273 - PPT 2023 HCD LHTF Application</dc:title>
  <dc:creator>Legistar</dc:creator>
  <cp:lastModifiedBy>Lisa Brinton</cp:lastModifiedBy>
  <cp:revision>1</cp:revision>
  <dcterms:created xsi:type="dcterms:W3CDTF">2024-08-20T16:45:23Z</dcterms:created>
  <dcterms:modified xsi:type="dcterms:W3CDTF">2024-11-20T22:37:22Z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2024-08-20T00:00:00Z</vt:filetime>
  </property>
  <property fmtid="{D5CDD505-2E9C-101B-9397-08002B2CF9AE}" pid="5" name="Producer">
    <vt:lpwstr>Microsoft® PowerPoint® 2016</vt:lpwstr>
  </property>
  <property fmtid="{D5CDD505-2E9C-101B-9397-08002B2CF9AE}" pid="6" name="ContentTypeId">
    <vt:lpwstr>0x010100A5733B5B9D7C7D4BA9520D1AEB0B4DEC</vt:lpwstr>
  </property>
  <property fmtid="{D5CDD505-2E9C-101B-9397-08002B2CF9AE}" pid="7" name="MediaServiceImageTags">
    <vt:lpwstr/>
  </property>
</Properties>
</file>