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796" r:id="rId4"/>
  </p:sldMasterIdLst>
  <p:notesMasterIdLst>
    <p:notesMasterId r:id="rId20"/>
  </p:notesMasterIdLst>
  <p:handoutMasterIdLst>
    <p:handoutMasterId r:id="rId21"/>
  </p:handoutMasterIdLst>
  <p:sldIdLst>
    <p:sldId id="313" r:id="rId5"/>
    <p:sldId id="569" r:id="rId6"/>
    <p:sldId id="628" r:id="rId7"/>
    <p:sldId id="629" r:id="rId8"/>
    <p:sldId id="664" r:id="rId9"/>
    <p:sldId id="666" r:id="rId10"/>
    <p:sldId id="662" r:id="rId11"/>
    <p:sldId id="665" r:id="rId12"/>
    <p:sldId id="663" r:id="rId13"/>
    <p:sldId id="667" r:id="rId14"/>
    <p:sldId id="668" r:id="rId15"/>
    <p:sldId id="669" r:id="rId16"/>
    <p:sldId id="670" r:id="rId17"/>
    <p:sldId id="672" r:id="rId18"/>
    <p:sldId id="62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lides" id="{3D4EADA3-77C4-4C03-9248-0030818FA2CF}">
          <p14:sldIdLst>
            <p14:sldId id="313"/>
            <p14:sldId id="569"/>
            <p14:sldId id="628"/>
            <p14:sldId id="629"/>
            <p14:sldId id="664"/>
            <p14:sldId id="666"/>
            <p14:sldId id="662"/>
            <p14:sldId id="665"/>
            <p14:sldId id="663"/>
            <p14:sldId id="667"/>
            <p14:sldId id="668"/>
            <p14:sldId id="669"/>
            <p14:sldId id="670"/>
            <p14:sldId id="672"/>
            <p14:sldId id="62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9B1841C-27C8-951F-B733-6E99F5F4DFF2}" name="Lydia Holmes" initials="LH" userId="S::LHolmes@carollo.com::3bda17af-1cde-461f-a73c-32ddc3929f3c" providerId="AD"/>
  <p188:author id="{8731C460-1DF7-701A-A1AF-DB7B9482E9F9}" name="Mayra Lara" initials="ML" userId="S::MLara@carollo.com::912a7431-d8cf-4a01-81f5-882d9023c3e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CB9"/>
    <a:srgbClr val="FAA41A"/>
    <a:srgbClr val="EBEBEB"/>
    <a:srgbClr val="FFFFFF"/>
    <a:srgbClr val="77A633"/>
    <a:srgbClr val="2497C3"/>
    <a:srgbClr val="CDCDCD"/>
    <a:srgbClr val="012060"/>
    <a:srgbClr val="333333"/>
    <a:srgbClr val="2163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07034B7-627A-4394-8309-24285292F591}" v="2" dt="2026-06-26T21:25:10.5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5518" autoAdjust="0"/>
  </p:normalViewPr>
  <p:slideViewPr>
    <p:cSldViewPr snapToGrid="0">
      <p:cViewPr varScale="1">
        <p:scale>
          <a:sx n="136" d="100"/>
          <a:sy n="136" d="100"/>
        </p:scale>
        <p:origin x="1266" y="12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200" d="100"/>
        <a:sy n="200" d="100"/>
      </p:scale>
      <p:origin x="0" y="-20466"/>
    </p:cViewPr>
  </p:sorterViewPr>
  <p:notesViewPr>
    <p:cSldViewPr snapToGrid="0">
      <p:cViewPr varScale="1">
        <p:scale>
          <a:sx n="64" d="100"/>
          <a:sy n="64" d="100"/>
        </p:scale>
        <p:origin x="3118" y="19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ydia Holmes" userId="3bda17af-1cde-461f-a73c-32ddc3929f3c" providerId="ADAL" clId="{F6A9C52D-0443-4E46-8F94-732056CA8CAF}"/>
    <pc:docChg chg="modSld">
      <pc:chgData name="Lydia Holmes" userId="3bda17af-1cde-461f-a73c-32ddc3929f3c" providerId="ADAL" clId="{F6A9C52D-0443-4E46-8F94-732056CA8CAF}" dt="2026-06-26T21:08:00.891" v="0" actId="14100"/>
      <pc:docMkLst>
        <pc:docMk/>
      </pc:docMkLst>
      <pc:sldChg chg="modSp mod">
        <pc:chgData name="Lydia Holmes" userId="3bda17af-1cde-461f-a73c-32ddc3929f3c" providerId="ADAL" clId="{F6A9C52D-0443-4E46-8F94-732056CA8CAF}" dt="2026-06-26T21:08:00.891" v="0" actId="14100"/>
        <pc:sldMkLst>
          <pc:docMk/>
          <pc:sldMk cId="4066835072" sldId="662"/>
        </pc:sldMkLst>
        <pc:spChg chg="mod">
          <ac:chgData name="Lydia Holmes" userId="3bda17af-1cde-461f-a73c-32ddc3929f3c" providerId="ADAL" clId="{F6A9C52D-0443-4E46-8F94-732056CA8CAF}" dt="2026-06-26T21:08:00.891" v="0" actId="14100"/>
          <ac:spMkLst>
            <pc:docMk/>
            <pc:sldMk cId="4066835072" sldId="662"/>
            <ac:spMk id="12" creationId="{FF102931-EED4-94FE-E450-C090F115EAFE}"/>
          </ac:spMkLst>
        </pc:spChg>
      </pc:sldChg>
    </pc:docChg>
  </pc:docChgLst>
  <pc:docChgLst>
    <pc:chgData name="Mayra Lara" userId="912a7431-d8cf-4a01-81f5-882d9023c3ed" providerId="ADAL" clId="{B6BF769B-96F6-4422-8AD0-0F2B2BDC074E}"/>
    <pc:docChg chg="undo custSel addSld delSld modSld sldOrd modSection">
      <pc:chgData name="Mayra Lara" userId="912a7431-d8cf-4a01-81f5-882d9023c3ed" providerId="ADAL" clId="{B6BF769B-96F6-4422-8AD0-0F2B2BDC074E}" dt="2026-06-26T21:56:19.716" v="3730" actId="20577"/>
      <pc:docMkLst>
        <pc:docMk/>
      </pc:docMkLst>
      <pc:sldChg chg="modSp del mod modShow">
        <pc:chgData name="Mayra Lara" userId="912a7431-d8cf-4a01-81f5-882d9023c3ed" providerId="ADAL" clId="{B6BF769B-96F6-4422-8AD0-0F2B2BDC074E}" dt="2026-06-26T21:25:10.504" v="3725" actId="2696"/>
        <pc:sldMkLst>
          <pc:docMk/>
          <pc:sldMk cId="3927590723" sldId="308"/>
        </pc:sldMkLst>
      </pc:sldChg>
      <pc:sldChg chg="modSp mod">
        <pc:chgData name="Mayra Lara" userId="912a7431-d8cf-4a01-81f5-882d9023c3ed" providerId="ADAL" clId="{B6BF769B-96F6-4422-8AD0-0F2B2BDC074E}" dt="2026-06-12T23:17:55.458" v="26" actId="20577"/>
        <pc:sldMkLst>
          <pc:docMk/>
          <pc:sldMk cId="1895913646" sldId="313"/>
        </pc:sldMkLst>
        <pc:spChg chg="mod">
          <ac:chgData name="Mayra Lara" userId="912a7431-d8cf-4a01-81f5-882d9023c3ed" providerId="ADAL" clId="{B6BF769B-96F6-4422-8AD0-0F2B2BDC074E}" dt="2026-06-12T23:17:55.458" v="26" actId="20577"/>
          <ac:spMkLst>
            <pc:docMk/>
            <pc:sldMk cId="1895913646" sldId="313"/>
            <ac:spMk id="3" creationId="{314BD9EA-3244-6B41-459E-BFBFC06033A4}"/>
          </ac:spMkLst>
        </pc:spChg>
        <pc:spChg chg="mod">
          <ac:chgData name="Mayra Lara" userId="912a7431-d8cf-4a01-81f5-882d9023c3ed" providerId="ADAL" clId="{B6BF769B-96F6-4422-8AD0-0F2B2BDC074E}" dt="2026-06-12T23:17:19.735" v="6" actId="20577"/>
          <ac:spMkLst>
            <pc:docMk/>
            <pc:sldMk cId="1895913646" sldId="313"/>
            <ac:spMk id="7" creationId="{1282FD8E-7BB1-41E6-8ADA-2EB8483E126E}"/>
          </ac:spMkLst>
        </pc:spChg>
      </pc:sldChg>
      <pc:sldChg chg="mod ord modShow">
        <pc:chgData name="Mayra Lara" userId="912a7431-d8cf-4a01-81f5-882d9023c3ed" providerId="ADAL" clId="{B6BF769B-96F6-4422-8AD0-0F2B2BDC074E}" dt="2026-06-15T08:25:08.687" v="1266" actId="34476"/>
        <pc:sldMkLst>
          <pc:docMk/>
          <pc:sldMk cId="802553038" sldId="569"/>
        </pc:sldMkLst>
      </pc:sldChg>
      <pc:sldChg chg="addSp modSp add mod">
        <pc:chgData name="Mayra Lara" userId="912a7431-d8cf-4a01-81f5-882d9023c3ed" providerId="ADAL" clId="{B6BF769B-96F6-4422-8AD0-0F2B2BDC074E}" dt="2026-06-12T23:21:46.574" v="110" actId="1076"/>
        <pc:sldMkLst>
          <pc:docMk/>
          <pc:sldMk cId="1511822178" sldId="627"/>
        </pc:sldMkLst>
        <pc:spChg chg="add mod">
          <ac:chgData name="Mayra Lara" userId="912a7431-d8cf-4a01-81f5-882d9023c3ed" providerId="ADAL" clId="{B6BF769B-96F6-4422-8AD0-0F2B2BDC074E}" dt="2026-06-12T23:21:46.574" v="110" actId="1076"/>
          <ac:spMkLst>
            <pc:docMk/>
            <pc:sldMk cId="1511822178" sldId="627"/>
            <ac:spMk id="2" creationId="{8B5BF1F4-ED90-6904-9CE4-78A6AB222940}"/>
          </ac:spMkLst>
        </pc:spChg>
      </pc:sldChg>
      <pc:sldChg chg="addSp delSp modSp add mod modNotesTx">
        <pc:chgData name="Mayra Lara" userId="912a7431-d8cf-4a01-81f5-882d9023c3ed" providerId="ADAL" clId="{B6BF769B-96F6-4422-8AD0-0F2B2BDC074E}" dt="2026-06-15T08:23:21.486" v="1087" actId="20577"/>
        <pc:sldMkLst>
          <pc:docMk/>
          <pc:sldMk cId="759579387" sldId="628"/>
        </pc:sldMkLst>
        <pc:spChg chg="mod">
          <ac:chgData name="Mayra Lara" userId="912a7431-d8cf-4a01-81f5-882d9023c3ed" providerId="ADAL" clId="{B6BF769B-96F6-4422-8AD0-0F2B2BDC074E}" dt="2026-06-12T23:52:15.461" v="641" actId="20577"/>
          <ac:spMkLst>
            <pc:docMk/>
            <pc:sldMk cId="759579387" sldId="628"/>
            <ac:spMk id="22" creationId="{EF17A510-012B-01AB-22E6-15CE0A9C5E37}"/>
          </ac:spMkLst>
        </pc:spChg>
        <pc:spChg chg="add mod">
          <ac:chgData name="Mayra Lara" userId="912a7431-d8cf-4a01-81f5-882d9023c3ed" providerId="ADAL" clId="{B6BF769B-96F6-4422-8AD0-0F2B2BDC074E}" dt="2026-06-12T23:51:59.376" v="636" actId="20577"/>
          <ac:spMkLst>
            <pc:docMk/>
            <pc:sldMk cId="759579387" sldId="628"/>
            <ac:spMk id="31" creationId="{548F9119-0FF5-CCCC-8148-8AC86B6F5E47}"/>
          </ac:spMkLst>
        </pc:spChg>
      </pc:sldChg>
      <pc:sldChg chg="addSp delSp modSp add mod modNotesTx">
        <pc:chgData name="Mayra Lara" userId="912a7431-d8cf-4a01-81f5-882d9023c3ed" providerId="ADAL" clId="{B6BF769B-96F6-4422-8AD0-0F2B2BDC074E}" dt="2026-06-15T08:24:38.376" v="1263" actId="20577"/>
        <pc:sldMkLst>
          <pc:docMk/>
          <pc:sldMk cId="2735074497" sldId="629"/>
        </pc:sldMkLst>
        <pc:spChg chg="add del mod">
          <ac:chgData name="Mayra Lara" userId="912a7431-d8cf-4a01-81f5-882d9023c3ed" providerId="ADAL" clId="{B6BF769B-96F6-4422-8AD0-0F2B2BDC074E}" dt="2026-06-12T23:48:21.990" v="273" actId="2085"/>
          <ac:spMkLst>
            <pc:docMk/>
            <pc:sldMk cId="2735074497" sldId="629"/>
            <ac:spMk id="3" creationId="{8CDBF52D-E70F-E6E5-2A29-C47CFC6A3245}"/>
          </ac:spMkLst>
        </pc:spChg>
        <pc:spChg chg="mod">
          <ac:chgData name="Mayra Lara" userId="912a7431-d8cf-4a01-81f5-882d9023c3ed" providerId="ADAL" clId="{B6BF769B-96F6-4422-8AD0-0F2B2BDC074E}" dt="2026-06-12T23:52:18.769" v="642" actId="20577"/>
          <ac:spMkLst>
            <pc:docMk/>
            <pc:sldMk cId="2735074497" sldId="629"/>
            <ac:spMk id="22" creationId="{F76882CE-633F-F633-7CBA-657D6FE55E1B}"/>
          </ac:spMkLst>
        </pc:spChg>
      </pc:sldChg>
      <pc:sldChg chg="addSp delSp modSp add mod ord modNotesTx">
        <pc:chgData name="Mayra Lara" userId="912a7431-d8cf-4a01-81f5-882d9023c3ed" providerId="ADAL" clId="{B6BF769B-96F6-4422-8AD0-0F2B2BDC074E}" dt="2026-06-15T08:34:56.413" v="2491" actId="20577"/>
        <pc:sldMkLst>
          <pc:docMk/>
          <pc:sldMk cId="4066835072" sldId="662"/>
        </pc:sldMkLst>
        <pc:spChg chg="mod">
          <ac:chgData name="Mayra Lara" userId="912a7431-d8cf-4a01-81f5-882d9023c3ed" providerId="ADAL" clId="{B6BF769B-96F6-4422-8AD0-0F2B2BDC074E}" dt="2026-06-12T23:55:49.135" v="888" actId="313"/>
          <ac:spMkLst>
            <pc:docMk/>
            <pc:sldMk cId="4066835072" sldId="662"/>
            <ac:spMk id="2" creationId="{65935E3B-4A1E-5AF7-275C-C77A26B56138}"/>
          </ac:spMkLst>
        </pc:spChg>
        <pc:spChg chg="mod">
          <ac:chgData name="Mayra Lara" userId="912a7431-d8cf-4a01-81f5-882d9023c3ed" providerId="ADAL" clId="{B6BF769B-96F6-4422-8AD0-0F2B2BDC074E}" dt="2026-06-12T23:56:22.581" v="901" actId="14100"/>
          <ac:spMkLst>
            <pc:docMk/>
            <pc:sldMk cId="4066835072" sldId="662"/>
            <ac:spMk id="12" creationId="{FF102931-EED4-94FE-E450-C090F115EAFE}"/>
          </ac:spMkLst>
        </pc:spChg>
      </pc:sldChg>
      <pc:sldChg chg="modSp add mod">
        <pc:chgData name="Mayra Lara" userId="912a7431-d8cf-4a01-81f5-882d9023c3ed" providerId="ADAL" clId="{B6BF769B-96F6-4422-8AD0-0F2B2BDC074E}" dt="2026-06-15T08:38:28.286" v="2637" actId="207"/>
        <pc:sldMkLst>
          <pc:docMk/>
          <pc:sldMk cId="241999002" sldId="663"/>
        </pc:sldMkLst>
      </pc:sldChg>
      <pc:sldChg chg="modSp new mod modNotesTx">
        <pc:chgData name="Mayra Lara" userId="912a7431-d8cf-4a01-81f5-882d9023c3ed" providerId="ADAL" clId="{B6BF769B-96F6-4422-8AD0-0F2B2BDC074E}" dt="2026-06-26T21:56:19.716" v="3730" actId="20577"/>
        <pc:sldMkLst>
          <pc:docMk/>
          <pc:sldMk cId="3069221724" sldId="664"/>
        </pc:sldMkLst>
        <pc:spChg chg="mod">
          <ac:chgData name="Mayra Lara" userId="912a7431-d8cf-4a01-81f5-882d9023c3ed" providerId="ADAL" clId="{B6BF769B-96F6-4422-8AD0-0F2B2BDC074E}" dt="2026-06-12T23:54:25.782" v="671" actId="20577"/>
          <ac:spMkLst>
            <pc:docMk/>
            <pc:sldMk cId="3069221724" sldId="664"/>
            <ac:spMk id="2" creationId="{4A1A0B7D-8874-CA78-3BDE-031790A31893}"/>
          </ac:spMkLst>
        </pc:spChg>
        <pc:spChg chg="mod">
          <ac:chgData name="Mayra Lara" userId="912a7431-d8cf-4a01-81f5-882d9023c3ed" providerId="ADAL" clId="{B6BF769B-96F6-4422-8AD0-0F2B2BDC074E}" dt="2026-06-15T08:29:44.199" v="1910" actId="20577"/>
          <ac:spMkLst>
            <pc:docMk/>
            <pc:sldMk cId="3069221724" sldId="664"/>
            <ac:spMk id="3" creationId="{B5CB3E31-9DA2-8EBF-6DAF-0AA725E9CAAB}"/>
          </ac:spMkLst>
        </pc:spChg>
      </pc:sldChg>
      <pc:sldChg chg="addSp delSp modSp add mod delAnim modAnim modNotesTx">
        <pc:chgData name="Mayra Lara" userId="912a7431-d8cf-4a01-81f5-882d9023c3ed" providerId="ADAL" clId="{B6BF769B-96F6-4422-8AD0-0F2B2BDC074E}" dt="2026-06-15T08:36:26.279" v="2627" actId="20577"/>
        <pc:sldMkLst>
          <pc:docMk/>
          <pc:sldMk cId="3438856080" sldId="665"/>
        </pc:sldMkLst>
        <pc:spChg chg="mod">
          <ac:chgData name="Mayra Lara" userId="912a7431-d8cf-4a01-81f5-882d9023c3ed" providerId="ADAL" clId="{B6BF769B-96F6-4422-8AD0-0F2B2BDC074E}" dt="2026-06-12T23:56:34.215" v="924" actId="20577"/>
          <ac:spMkLst>
            <pc:docMk/>
            <pc:sldMk cId="3438856080" sldId="665"/>
            <ac:spMk id="2" creationId="{6A401FD5-C7F2-7E92-E8BF-D6A10F22FA0E}"/>
          </ac:spMkLst>
        </pc:spChg>
        <pc:spChg chg="add mod">
          <ac:chgData name="Mayra Lara" userId="912a7431-d8cf-4a01-81f5-882d9023c3ed" providerId="ADAL" clId="{B6BF769B-96F6-4422-8AD0-0F2B2BDC074E}" dt="2026-06-15T08:11:03.132" v="1054" actId="1076"/>
          <ac:spMkLst>
            <pc:docMk/>
            <pc:sldMk cId="3438856080" sldId="665"/>
            <ac:spMk id="8" creationId="{69B77361-25B1-8174-0A22-A21A378D01F5}"/>
          </ac:spMkLst>
        </pc:spChg>
        <pc:spChg chg="add mod">
          <ac:chgData name="Mayra Lara" userId="912a7431-d8cf-4a01-81f5-882d9023c3ed" providerId="ADAL" clId="{B6BF769B-96F6-4422-8AD0-0F2B2BDC074E}" dt="2026-06-15T08:10:36.787" v="1049" actId="1076"/>
          <ac:spMkLst>
            <pc:docMk/>
            <pc:sldMk cId="3438856080" sldId="665"/>
            <ac:spMk id="10" creationId="{AAF44FA2-3190-6516-C979-04A16AD45AFA}"/>
          </ac:spMkLst>
        </pc:spChg>
        <pc:spChg chg="mod">
          <ac:chgData name="Mayra Lara" userId="912a7431-d8cf-4a01-81f5-882d9023c3ed" providerId="ADAL" clId="{B6BF769B-96F6-4422-8AD0-0F2B2BDC074E}" dt="2026-06-15T08:09:39.693" v="1020"/>
          <ac:spMkLst>
            <pc:docMk/>
            <pc:sldMk cId="3438856080" sldId="665"/>
            <ac:spMk id="15" creationId="{08F7266F-10B5-0C3E-5852-1C13DDAEF121}"/>
          </ac:spMkLst>
        </pc:spChg>
        <pc:grpChg chg="add mod">
          <ac:chgData name="Mayra Lara" userId="912a7431-d8cf-4a01-81f5-882d9023c3ed" providerId="ADAL" clId="{B6BF769B-96F6-4422-8AD0-0F2B2BDC074E}" dt="2026-06-15T08:10:42.892" v="1050" actId="164"/>
          <ac:grpSpMkLst>
            <pc:docMk/>
            <pc:sldMk cId="3438856080" sldId="665"/>
            <ac:grpSpMk id="11" creationId="{C04CA320-58DF-7004-0A22-538F6E64CB08}"/>
          </ac:grpSpMkLst>
        </pc:grpChg>
        <pc:grpChg chg="add mod">
          <ac:chgData name="Mayra Lara" userId="912a7431-d8cf-4a01-81f5-882d9023c3ed" providerId="ADAL" clId="{B6BF769B-96F6-4422-8AD0-0F2B2BDC074E}" dt="2026-06-15T08:11:06.473" v="1055" actId="1076"/>
          <ac:grpSpMkLst>
            <pc:docMk/>
            <pc:sldMk cId="3438856080" sldId="665"/>
            <ac:grpSpMk id="16" creationId="{DD7E0183-3C70-EC66-BD9D-94F55EC7D9BF}"/>
          </ac:grpSpMkLst>
        </pc:grpChg>
        <pc:picChg chg="mod">
          <ac:chgData name="Mayra Lara" userId="912a7431-d8cf-4a01-81f5-882d9023c3ed" providerId="ADAL" clId="{B6BF769B-96F6-4422-8AD0-0F2B2BDC074E}" dt="2026-06-12T23:56:52.801" v="933" actId="1076"/>
          <ac:picMkLst>
            <pc:docMk/>
            <pc:sldMk cId="3438856080" sldId="665"/>
            <ac:picMk id="3" creationId="{A4D01956-4931-6A9E-A484-2C79C1163852}"/>
          </ac:picMkLst>
        </pc:picChg>
        <pc:picChg chg="mod">
          <ac:chgData name="Mayra Lara" userId="912a7431-d8cf-4a01-81f5-882d9023c3ed" providerId="ADAL" clId="{B6BF769B-96F6-4422-8AD0-0F2B2BDC074E}" dt="2026-06-15T08:09:39.693" v="1020"/>
          <ac:picMkLst>
            <pc:docMk/>
            <pc:sldMk cId="3438856080" sldId="665"/>
            <ac:picMk id="13" creationId="{68A7A799-CE39-4AFB-E32B-B433B04CC559}"/>
          </ac:picMkLst>
        </pc:picChg>
      </pc:sldChg>
      <pc:sldChg chg="modSp new mod modNotesTx">
        <pc:chgData name="Mayra Lara" userId="912a7431-d8cf-4a01-81f5-882d9023c3ed" providerId="ADAL" clId="{B6BF769B-96F6-4422-8AD0-0F2B2BDC074E}" dt="2026-06-15T08:31:39.463" v="2095" actId="20577"/>
        <pc:sldMkLst>
          <pc:docMk/>
          <pc:sldMk cId="2981968416" sldId="666"/>
        </pc:sldMkLst>
        <pc:spChg chg="mod">
          <ac:chgData name="Mayra Lara" userId="912a7431-d8cf-4a01-81f5-882d9023c3ed" providerId="ADAL" clId="{B6BF769B-96F6-4422-8AD0-0F2B2BDC074E}" dt="2026-06-15T08:27:50.571" v="1515" actId="20577"/>
          <ac:spMkLst>
            <pc:docMk/>
            <pc:sldMk cId="2981968416" sldId="666"/>
            <ac:spMk id="2" creationId="{B7965687-DAA8-169F-0ED3-FF9E51936913}"/>
          </ac:spMkLst>
        </pc:spChg>
        <pc:spChg chg="mod">
          <ac:chgData name="Mayra Lara" userId="912a7431-d8cf-4a01-81f5-882d9023c3ed" providerId="ADAL" clId="{B6BF769B-96F6-4422-8AD0-0F2B2BDC074E}" dt="2026-06-15T08:29:41.182" v="1906" actId="20577"/>
          <ac:spMkLst>
            <pc:docMk/>
            <pc:sldMk cId="2981968416" sldId="666"/>
            <ac:spMk id="3" creationId="{F45C038D-105C-0056-EA65-AD80DC32EACC}"/>
          </ac:spMkLst>
        </pc:spChg>
      </pc:sldChg>
      <pc:sldChg chg="modSp add mod">
        <pc:chgData name="Mayra Lara" userId="912a7431-d8cf-4a01-81f5-882d9023c3ed" providerId="ADAL" clId="{B6BF769B-96F6-4422-8AD0-0F2B2BDC074E}" dt="2026-06-15T08:44:15.118" v="3048" actId="20577"/>
        <pc:sldMkLst>
          <pc:docMk/>
          <pc:sldMk cId="3276344558" sldId="667"/>
        </pc:sldMkLst>
        <pc:spChg chg="mod">
          <ac:chgData name="Mayra Lara" userId="912a7431-d8cf-4a01-81f5-882d9023c3ed" providerId="ADAL" clId="{B6BF769B-96F6-4422-8AD0-0F2B2BDC074E}" dt="2026-06-15T08:44:15.118" v="3048" actId="20577"/>
          <ac:spMkLst>
            <pc:docMk/>
            <pc:sldMk cId="3276344558" sldId="667"/>
            <ac:spMk id="3" creationId="{10089958-AD45-3D44-AB17-E313C5F45973}"/>
          </ac:spMkLst>
        </pc:spChg>
      </pc:sldChg>
      <pc:sldChg chg="addSp delSp modSp add mod modNotesTx">
        <pc:chgData name="Mayra Lara" userId="912a7431-d8cf-4a01-81f5-882d9023c3ed" providerId="ADAL" clId="{B6BF769B-96F6-4422-8AD0-0F2B2BDC074E}" dt="2026-06-15T08:49:18.028" v="3243" actId="108"/>
        <pc:sldMkLst>
          <pc:docMk/>
          <pc:sldMk cId="114741280" sldId="668"/>
        </pc:sldMkLst>
        <pc:spChg chg="mod">
          <ac:chgData name="Mayra Lara" userId="912a7431-d8cf-4a01-81f5-882d9023c3ed" providerId="ADAL" clId="{B6BF769B-96F6-4422-8AD0-0F2B2BDC074E}" dt="2026-06-15T08:49:05.152" v="3240" actId="14100"/>
          <ac:spMkLst>
            <pc:docMk/>
            <pc:sldMk cId="114741280" sldId="668"/>
            <ac:spMk id="2" creationId="{6502ECA5-D306-AFBA-5D56-8FDB7469B5B1}"/>
          </ac:spMkLst>
        </pc:spChg>
        <pc:spChg chg="add mod">
          <ac:chgData name="Mayra Lara" userId="912a7431-d8cf-4a01-81f5-882d9023c3ed" providerId="ADAL" clId="{B6BF769B-96F6-4422-8AD0-0F2B2BDC074E}" dt="2026-06-15T08:49:18.028" v="3243" actId="108"/>
          <ac:spMkLst>
            <pc:docMk/>
            <pc:sldMk cId="114741280" sldId="668"/>
            <ac:spMk id="5" creationId="{A5D30F6A-1D28-6C47-8160-7C0B94E92BA0}"/>
          </ac:spMkLst>
        </pc:spChg>
        <pc:picChg chg="add mod">
          <ac:chgData name="Mayra Lara" userId="912a7431-d8cf-4a01-81f5-882d9023c3ed" providerId="ADAL" clId="{B6BF769B-96F6-4422-8AD0-0F2B2BDC074E}" dt="2026-06-15T08:49:10.015" v="3242" actId="1076"/>
          <ac:picMkLst>
            <pc:docMk/>
            <pc:sldMk cId="114741280" sldId="668"/>
            <ac:picMk id="4" creationId="{58B8697D-CBED-6B8A-B766-3E910DEBE728}"/>
          </ac:picMkLst>
        </pc:picChg>
      </pc:sldChg>
      <pc:sldChg chg="addSp delSp modSp new mod">
        <pc:chgData name="Mayra Lara" userId="912a7431-d8cf-4a01-81f5-882d9023c3ed" providerId="ADAL" clId="{B6BF769B-96F6-4422-8AD0-0F2B2BDC074E}" dt="2026-06-15T09:11:21.289" v="3548" actId="313"/>
        <pc:sldMkLst>
          <pc:docMk/>
          <pc:sldMk cId="791608815" sldId="669"/>
        </pc:sldMkLst>
        <pc:spChg chg="mod">
          <ac:chgData name="Mayra Lara" userId="912a7431-d8cf-4a01-81f5-882d9023c3ed" providerId="ADAL" clId="{B6BF769B-96F6-4422-8AD0-0F2B2BDC074E}" dt="2026-06-15T08:50:46.186" v="3280" actId="20577"/>
          <ac:spMkLst>
            <pc:docMk/>
            <pc:sldMk cId="791608815" sldId="669"/>
            <ac:spMk id="2" creationId="{8AA6D252-A9FD-5F5D-438F-A69101D5F87A}"/>
          </ac:spMkLst>
        </pc:spChg>
        <pc:spChg chg="mod">
          <ac:chgData name="Mayra Lara" userId="912a7431-d8cf-4a01-81f5-882d9023c3ed" providerId="ADAL" clId="{B6BF769B-96F6-4422-8AD0-0F2B2BDC074E}" dt="2026-06-15T09:11:21.289" v="3548" actId="313"/>
          <ac:spMkLst>
            <pc:docMk/>
            <pc:sldMk cId="791608815" sldId="669"/>
            <ac:spMk id="3" creationId="{FC5A5D3B-5509-6CE0-0BC5-0D3D5614FA17}"/>
          </ac:spMkLst>
        </pc:spChg>
        <pc:picChg chg="mod topLvl modCrop">
          <ac:chgData name="Mayra Lara" userId="912a7431-d8cf-4a01-81f5-882d9023c3ed" providerId="ADAL" clId="{B6BF769B-96F6-4422-8AD0-0F2B2BDC074E}" dt="2026-06-15T08:59:02.829" v="3479" actId="1076"/>
          <ac:picMkLst>
            <pc:docMk/>
            <pc:sldMk cId="791608815" sldId="669"/>
            <ac:picMk id="6" creationId="{E4E689B2-0DC2-76BB-4AC8-CA9D93FE5169}"/>
          </ac:picMkLst>
        </pc:picChg>
      </pc:sldChg>
      <pc:sldChg chg="addSp delSp modSp new mod">
        <pc:chgData name="Mayra Lara" userId="912a7431-d8cf-4a01-81f5-882d9023c3ed" providerId="ADAL" clId="{B6BF769B-96F6-4422-8AD0-0F2B2BDC074E}" dt="2026-06-15T09:13:14.203" v="3723" actId="20577"/>
        <pc:sldMkLst>
          <pc:docMk/>
          <pc:sldMk cId="2995756656" sldId="670"/>
        </pc:sldMkLst>
        <pc:spChg chg="mod">
          <ac:chgData name="Mayra Lara" userId="912a7431-d8cf-4a01-81f5-882d9023c3ed" providerId="ADAL" clId="{B6BF769B-96F6-4422-8AD0-0F2B2BDC074E}" dt="2026-06-15T08:51:36.213" v="3323" actId="20577"/>
          <ac:spMkLst>
            <pc:docMk/>
            <pc:sldMk cId="2995756656" sldId="670"/>
            <ac:spMk id="2" creationId="{BF3E29C2-69B2-6A16-D8DA-51A78A694D7D}"/>
          </ac:spMkLst>
        </pc:spChg>
        <pc:spChg chg="mod">
          <ac:chgData name="Mayra Lara" userId="912a7431-d8cf-4a01-81f5-882d9023c3ed" providerId="ADAL" clId="{B6BF769B-96F6-4422-8AD0-0F2B2BDC074E}" dt="2026-06-15T09:13:14.203" v="3723" actId="20577"/>
          <ac:spMkLst>
            <pc:docMk/>
            <pc:sldMk cId="2995756656" sldId="670"/>
            <ac:spMk id="3" creationId="{DE4CBAD0-C34B-AEE0-7956-161BB2CD1461}"/>
          </ac:spMkLst>
        </pc:spChg>
        <pc:grpChg chg="add mod">
          <ac:chgData name="Mayra Lara" userId="912a7431-d8cf-4a01-81f5-882d9023c3ed" providerId="ADAL" clId="{B6BF769B-96F6-4422-8AD0-0F2B2BDC074E}" dt="2026-06-15T08:58:22.812" v="3473" actId="164"/>
          <ac:grpSpMkLst>
            <pc:docMk/>
            <pc:sldMk cId="2995756656" sldId="670"/>
            <ac:grpSpMk id="8" creationId="{DC2F1176-A33B-E56B-A3CE-02444C76E364}"/>
          </ac:grpSpMkLst>
        </pc:grpChg>
        <pc:picChg chg="mod topLvl">
          <ac:chgData name="Mayra Lara" userId="912a7431-d8cf-4a01-81f5-882d9023c3ed" providerId="ADAL" clId="{B6BF769B-96F6-4422-8AD0-0F2B2BDC074E}" dt="2026-06-15T08:58:22.812" v="3473" actId="164"/>
          <ac:picMkLst>
            <pc:docMk/>
            <pc:sldMk cId="2995756656" sldId="670"/>
            <ac:picMk id="6" creationId="{C113321E-33C2-7BA5-8BA2-DF996A72F876}"/>
          </ac:picMkLst>
        </pc:picChg>
        <pc:picChg chg="mod topLvl modCrop">
          <ac:chgData name="Mayra Lara" userId="912a7431-d8cf-4a01-81f5-882d9023c3ed" providerId="ADAL" clId="{B6BF769B-96F6-4422-8AD0-0F2B2BDC074E}" dt="2026-06-15T08:58:22.812" v="3473" actId="164"/>
          <ac:picMkLst>
            <pc:docMk/>
            <pc:sldMk cId="2995756656" sldId="670"/>
            <ac:picMk id="7" creationId="{FECDE913-7461-777A-536C-EAFB34644693}"/>
          </ac:picMkLst>
        </pc:picChg>
      </pc:sldChg>
      <pc:sldChg chg="addSp delSp modSp new mod">
        <pc:chgData name="Mayra Lara" userId="912a7431-d8cf-4a01-81f5-882d9023c3ed" providerId="ADAL" clId="{B6BF769B-96F6-4422-8AD0-0F2B2BDC074E}" dt="2026-06-15T08:55:55.810" v="3447" actId="1076"/>
        <pc:sldMkLst>
          <pc:docMk/>
          <pc:sldMk cId="1865307979" sldId="672"/>
        </pc:sldMkLst>
        <pc:spChg chg="mod">
          <ac:chgData name="Mayra Lara" userId="912a7431-d8cf-4a01-81f5-882d9023c3ed" providerId="ADAL" clId="{B6BF769B-96F6-4422-8AD0-0F2B2BDC074E}" dt="2026-06-15T08:52:16.509" v="3405" actId="20577"/>
          <ac:spMkLst>
            <pc:docMk/>
            <pc:sldMk cId="1865307979" sldId="672"/>
            <ac:spMk id="2" creationId="{87FD0D55-54DD-2996-BC18-66567E0170EF}"/>
          </ac:spMkLst>
        </pc:spChg>
        <pc:spChg chg="mod">
          <ac:chgData name="Mayra Lara" userId="912a7431-d8cf-4a01-81f5-882d9023c3ed" providerId="ADAL" clId="{B6BF769B-96F6-4422-8AD0-0F2B2BDC074E}" dt="2026-06-15T08:55:53.425" v="3446" actId="14100"/>
          <ac:spMkLst>
            <pc:docMk/>
            <pc:sldMk cId="1865307979" sldId="672"/>
            <ac:spMk id="3" creationId="{3BD37742-C2BD-F4E5-C758-06AD507D7307}"/>
          </ac:spMkLst>
        </pc:spChg>
        <pc:grpChg chg="add mod">
          <ac:chgData name="Mayra Lara" userId="912a7431-d8cf-4a01-81f5-882d9023c3ed" providerId="ADAL" clId="{B6BF769B-96F6-4422-8AD0-0F2B2BDC074E}" dt="2026-06-15T08:55:55.810" v="3447" actId="1076"/>
          <ac:grpSpMkLst>
            <pc:docMk/>
            <pc:sldMk cId="1865307979" sldId="672"/>
            <ac:grpSpMk id="11" creationId="{17B2BA97-44F6-16CC-2B3F-94574F04111C}"/>
          </ac:grpSpMkLst>
        </pc:grpChg>
        <pc:picChg chg="add mod topLvl modCrop">
          <ac:chgData name="Mayra Lara" userId="912a7431-d8cf-4a01-81f5-882d9023c3ed" providerId="ADAL" clId="{B6BF769B-96F6-4422-8AD0-0F2B2BDC074E}" dt="2026-06-15T08:55:30.536" v="3443" actId="164"/>
          <ac:picMkLst>
            <pc:docMk/>
            <pc:sldMk cId="1865307979" sldId="672"/>
            <ac:picMk id="4" creationId="{317A042B-7901-2540-97A1-49FA5EC555FC}"/>
          </ac:picMkLst>
        </pc:picChg>
        <pc:picChg chg="add mod topLvl modCrop">
          <ac:chgData name="Mayra Lara" userId="912a7431-d8cf-4a01-81f5-882d9023c3ed" providerId="ADAL" clId="{B6BF769B-96F6-4422-8AD0-0F2B2BDC074E}" dt="2026-06-15T08:55:30.536" v="3443" actId="164"/>
          <ac:picMkLst>
            <pc:docMk/>
            <pc:sldMk cId="1865307979" sldId="672"/>
            <ac:picMk id="5" creationId="{DB278B0A-9CB9-0E07-39F1-42A430ACA627}"/>
          </ac:picMkLst>
        </pc:picChg>
        <pc:picChg chg="add mod topLvl modCrop">
          <ac:chgData name="Mayra Lara" userId="912a7431-d8cf-4a01-81f5-882d9023c3ed" providerId="ADAL" clId="{B6BF769B-96F6-4422-8AD0-0F2B2BDC074E}" dt="2026-06-15T08:55:30.536" v="3443" actId="164"/>
          <ac:picMkLst>
            <pc:docMk/>
            <pc:sldMk cId="1865307979" sldId="672"/>
            <ac:picMk id="7" creationId="{C12FB82D-1ABC-6142-41CB-8D900256D6D9}"/>
          </ac:picMkLst>
        </pc:picChg>
        <pc:picChg chg="add mod topLvl modCrop">
          <ac:chgData name="Mayra Lara" userId="912a7431-d8cf-4a01-81f5-882d9023c3ed" providerId="ADAL" clId="{B6BF769B-96F6-4422-8AD0-0F2B2BDC074E}" dt="2026-06-15T08:55:30.536" v="3443" actId="164"/>
          <ac:picMkLst>
            <pc:docMk/>
            <pc:sldMk cId="1865307979" sldId="672"/>
            <ac:picMk id="9" creationId="{8AD7300D-6F90-1FDC-E59D-F35D6FE06B66}"/>
          </ac:picMkLst>
        </pc:picChg>
      </pc:sldChg>
      <pc:sldMasterChg chg="delSldLayout">
        <pc:chgData name="Mayra Lara" userId="912a7431-d8cf-4a01-81f5-882d9023c3ed" providerId="ADAL" clId="{B6BF769B-96F6-4422-8AD0-0F2B2BDC074E}" dt="2026-06-15T08:50:08.062" v="3246" actId="2696"/>
        <pc:sldMasterMkLst>
          <pc:docMk/>
          <pc:sldMasterMk cId="1698906357" sldId="2147483796"/>
        </pc:sldMasterMkLst>
      </pc:sldMaster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A1677E-B8AA-45D5-8AEB-017E28B8214C}" type="doc">
      <dgm:prSet loTypeId="urn:microsoft.com/office/officeart/2005/8/layout/process4" loCatId="process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D3765A39-6B9B-484C-AD43-81A1E45B0536}">
      <dgm:prSet/>
      <dgm:spPr>
        <a:solidFill>
          <a:srgbClr val="003CB9"/>
        </a:solidFill>
      </dgm:spPr>
      <dgm:t>
        <a:bodyPr/>
        <a:lstStyle/>
        <a:p>
          <a:r>
            <a:rPr lang="en-US" dirty="0"/>
            <a:t>Ideas initially developed from data review and stakeholder interviews </a:t>
          </a:r>
        </a:p>
      </dgm:t>
    </dgm:pt>
    <dgm:pt modelId="{7EFC3C45-66AE-45C4-98CE-40055FDFF7B0}" type="parTrans" cxnId="{3E91C4CA-C4EF-4B64-AB76-7CD27F809115}">
      <dgm:prSet/>
      <dgm:spPr/>
      <dgm:t>
        <a:bodyPr/>
        <a:lstStyle/>
        <a:p>
          <a:endParaRPr lang="en-US"/>
        </a:p>
      </dgm:t>
    </dgm:pt>
    <dgm:pt modelId="{C41A9841-8CF5-42C7-BE82-EE751C0E9A62}" type="sibTrans" cxnId="{3E91C4CA-C4EF-4B64-AB76-7CD27F809115}">
      <dgm:prSet/>
      <dgm:spPr/>
      <dgm:t>
        <a:bodyPr/>
        <a:lstStyle/>
        <a:p>
          <a:endParaRPr lang="en-US"/>
        </a:p>
      </dgm:t>
    </dgm:pt>
    <dgm:pt modelId="{42FE2075-6B76-4F0D-B499-2FA521327751}">
      <dgm:prSet/>
      <dgm:spPr>
        <a:solidFill>
          <a:srgbClr val="003CB9"/>
        </a:solidFill>
      </dgm:spPr>
      <dgm:t>
        <a:bodyPr/>
        <a:lstStyle/>
        <a:p>
          <a:r>
            <a:rPr lang="en-US" dirty="0"/>
            <a:t>Ideas categorized into 3 categories:</a:t>
          </a:r>
        </a:p>
      </dgm:t>
    </dgm:pt>
    <dgm:pt modelId="{F713C86E-520C-4AE9-981A-A22FC60D66AF}" type="parTrans" cxnId="{A0B05CA2-962F-4FA0-AEA3-72E9308FD4E3}">
      <dgm:prSet/>
      <dgm:spPr/>
      <dgm:t>
        <a:bodyPr/>
        <a:lstStyle/>
        <a:p>
          <a:endParaRPr lang="en-US"/>
        </a:p>
      </dgm:t>
    </dgm:pt>
    <dgm:pt modelId="{0BF197ED-A5DA-49EF-AB62-BE9C703E18D0}" type="sibTrans" cxnId="{A0B05CA2-962F-4FA0-AEA3-72E9308FD4E3}">
      <dgm:prSet/>
      <dgm:spPr/>
      <dgm:t>
        <a:bodyPr/>
        <a:lstStyle/>
        <a:p>
          <a:endParaRPr lang="en-US"/>
        </a:p>
      </dgm:t>
    </dgm:pt>
    <dgm:pt modelId="{653615F7-3A3E-4C24-B410-B8F61F5A4F06}">
      <dgm:prSet/>
      <dgm:spPr/>
      <dgm:t>
        <a:bodyPr/>
        <a:lstStyle/>
        <a:p>
          <a:r>
            <a:rPr lang="en-US"/>
            <a:t>Internal City Projects and Programs </a:t>
          </a:r>
        </a:p>
      </dgm:t>
    </dgm:pt>
    <dgm:pt modelId="{BCED3A93-8378-4C10-96A0-5BB518812819}" type="parTrans" cxnId="{700C0266-EE41-4FE5-B945-FC3EF983FAC9}">
      <dgm:prSet/>
      <dgm:spPr/>
      <dgm:t>
        <a:bodyPr/>
        <a:lstStyle/>
        <a:p>
          <a:endParaRPr lang="en-US"/>
        </a:p>
      </dgm:t>
    </dgm:pt>
    <dgm:pt modelId="{95D9C03E-600E-47E3-9B15-C1D08A519DB8}" type="sibTrans" cxnId="{700C0266-EE41-4FE5-B945-FC3EF983FAC9}">
      <dgm:prSet/>
      <dgm:spPr/>
      <dgm:t>
        <a:bodyPr/>
        <a:lstStyle/>
        <a:p>
          <a:endParaRPr lang="en-US"/>
        </a:p>
      </dgm:t>
    </dgm:pt>
    <dgm:pt modelId="{54E51497-E7AB-4FFF-9E91-59F24F5E218D}">
      <dgm:prSet/>
      <dgm:spPr/>
      <dgm:t>
        <a:bodyPr/>
        <a:lstStyle/>
        <a:p>
          <a:r>
            <a:rPr lang="en-US"/>
            <a:t>Institutional Programs and Initiatives</a:t>
          </a:r>
        </a:p>
      </dgm:t>
    </dgm:pt>
    <dgm:pt modelId="{5960560E-D2E4-4F47-9D91-E0F6A3F6C8A9}" type="parTrans" cxnId="{8857678B-49A6-4D4B-96E0-1E930CA1A6B9}">
      <dgm:prSet/>
      <dgm:spPr/>
      <dgm:t>
        <a:bodyPr/>
        <a:lstStyle/>
        <a:p>
          <a:endParaRPr lang="en-US"/>
        </a:p>
      </dgm:t>
    </dgm:pt>
    <dgm:pt modelId="{816EEA8C-BC82-41C9-A146-D74CBCBAA91E}" type="sibTrans" cxnId="{8857678B-49A6-4D4B-96E0-1E930CA1A6B9}">
      <dgm:prSet/>
      <dgm:spPr/>
      <dgm:t>
        <a:bodyPr/>
        <a:lstStyle/>
        <a:p>
          <a:endParaRPr lang="en-US"/>
        </a:p>
      </dgm:t>
    </dgm:pt>
    <dgm:pt modelId="{AF7679A7-178C-4A5B-85ED-1FCAE1A1290B}">
      <dgm:prSet/>
      <dgm:spPr/>
      <dgm:t>
        <a:bodyPr/>
        <a:lstStyle/>
        <a:p>
          <a:r>
            <a:rPr lang="en-US"/>
            <a:t>Studies and Capital Projects</a:t>
          </a:r>
        </a:p>
      </dgm:t>
    </dgm:pt>
    <dgm:pt modelId="{3DB031CC-8AF0-44F6-A391-FF517C2A3D37}" type="parTrans" cxnId="{E7C2BC20-6029-4FFA-80F7-8963BAB91030}">
      <dgm:prSet/>
      <dgm:spPr/>
      <dgm:t>
        <a:bodyPr/>
        <a:lstStyle/>
        <a:p>
          <a:endParaRPr lang="en-US"/>
        </a:p>
      </dgm:t>
    </dgm:pt>
    <dgm:pt modelId="{21EEF0F0-3B13-47DA-A14A-23C0C1B6E6AF}" type="sibTrans" cxnId="{E7C2BC20-6029-4FFA-80F7-8963BAB91030}">
      <dgm:prSet/>
      <dgm:spPr/>
      <dgm:t>
        <a:bodyPr/>
        <a:lstStyle/>
        <a:p>
          <a:endParaRPr lang="en-US"/>
        </a:p>
      </dgm:t>
    </dgm:pt>
    <dgm:pt modelId="{E365E4D7-AE96-425A-8DDF-DEE9D1489A3D}" type="pres">
      <dgm:prSet presAssocID="{D6A1677E-B8AA-45D5-8AEB-017E28B8214C}" presName="Name0" presStyleCnt="0">
        <dgm:presLayoutVars>
          <dgm:dir/>
          <dgm:animLvl val="lvl"/>
          <dgm:resizeHandles val="exact"/>
        </dgm:presLayoutVars>
      </dgm:prSet>
      <dgm:spPr/>
    </dgm:pt>
    <dgm:pt modelId="{130FBEF8-4C8F-4DB0-BBC9-10B695577F84}" type="pres">
      <dgm:prSet presAssocID="{42FE2075-6B76-4F0D-B499-2FA521327751}" presName="boxAndChildren" presStyleCnt="0"/>
      <dgm:spPr/>
    </dgm:pt>
    <dgm:pt modelId="{61DEFEBD-0965-44CC-B96C-88FAEDE8672C}" type="pres">
      <dgm:prSet presAssocID="{42FE2075-6B76-4F0D-B499-2FA521327751}" presName="parentTextBox" presStyleLbl="node1" presStyleIdx="0" presStyleCnt="2"/>
      <dgm:spPr/>
    </dgm:pt>
    <dgm:pt modelId="{C0C3661E-590A-45CB-967C-995EE3DAF65B}" type="pres">
      <dgm:prSet presAssocID="{42FE2075-6B76-4F0D-B499-2FA521327751}" presName="entireBox" presStyleLbl="node1" presStyleIdx="0" presStyleCnt="2"/>
      <dgm:spPr/>
    </dgm:pt>
    <dgm:pt modelId="{9D36DFC9-5E7D-4332-880B-D09454E70CFE}" type="pres">
      <dgm:prSet presAssocID="{42FE2075-6B76-4F0D-B499-2FA521327751}" presName="descendantBox" presStyleCnt="0"/>
      <dgm:spPr/>
    </dgm:pt>
    <dgm:pt modelId="{D22D578C-2F7A-4BDE-8908-435F96C364BC}" type="pres">
      <dgm:prSet presAssocID="{653615F7-3A3E-4C24-B410-B8F61F5A4F06}" presName="childTextBox" presStyleLbl="fgAccFollowNode1" presStyleIdx="0" presStyleCnt="3">
        <dgm:presLayoutVars>
          <dgm:bulletEnabled val="1"/>
        </dgm:presLayoutVars>
      </dgm:prSet>
      <dgm:spPr/>
    </dgm:pt>
    <dgm:pt modelId="{1BCB743B-7946-4711-81B2-583F1F375246}" type="pres">
      <dgm:prSet presAssocID="{54E51497-E7AB-4FFF-9E91-59F24F5E218D}" presName="childTextBox" presStyleLbl="fgAccFollowNode1" presStyleIdx="1" presStyleCnt="3">
        <dgm:presLayoutVars>
          <dgm:bulletEnabled val="1"/>
        </dgm:presLayoutVars>
      </dgm:prSet>
      <dgm:spPr/>
    </dgm:pt>
    <dgm:pt modelId="{4702F131-832E-4611-97A6-E27AE6297059}" type="pres">
      <dgm:prSet presAssocID="{AF7679A7-178C-4A5B-85ED-1FCAE1A1290B}" presName="childTextBox" presStyleLbl="fgAccFollowNode1" presStyleIdx="2" presStyleCnt="3">
        <dgm:presLayoutVars>
          <dgm:bulletEnabled val="1"/>
        </dgm:presLayoutVars>
      </dgm:prSet>
      <dgm:spPr/>
    </dgm:pt>
    <dgm:pt modelId="{11C73366-53C1-404A-8940-49A00713A4CE}" type="pres">
      <dgm:prSet presAssocID="{C41A9841-8CF5-42C7-BE82-EE751C0E9A62}" presName="sp" presStyleCnt="0"/>
      <dgm:spPr/>
    </dgm:pt>
    <dgm:pt modelId="{56CFA067-589D-4CBA-8BB7-CC84D8831458}" type="pres">
      <dgm:prSet presAssocID="{D3765A39-6B9B-484C-AD43-81A1E45B0536}" presName="arrowAndChildren" presStyleCnt="0"/>
      <dgm:spPr/>
    </dgm:pt>
    <dgm:pt modelId="{8B64726B-BAF8-465F-977A-A0B022367EA8}" type="pres">
      <dgm:prSet presAssocID="{D3765A39-6B9B-484C-AD43-81A1E45B0536}" presName="parentTextArrow" presStyleLbl="node1" presStyleIdx="1" presStyleCnt="2" custLinFactNeighborX="-119" custLinFactNeighborY="-74"/>
      <dgm:spPr/>
    </dgm:pt>
  </dgm:ptLst>
  <dgm:cxnLst>
    <dgm:cxn modelId="{91B12A06-6B78-42E3-AD4D-FAE96B3C95F8}" type="presOf" srcId="{D6A1677E-B8AA-45D5-8AEB-017E28B8214C}" destId="{E365E4D7-AE96-425A-8DDF-DEE9D1489A3D}" srcOrd="0" destOrd="0" presId="urn:microsoft.com/office/officeart/2005/8/layout/process4"/>
    <dgm:cxn modelId="{59304016-D408-40D4-ADE7-CFE1F669BEA9}" type="presOf" srcId="{653615F7-3A3E-4C24-B410-B8F61F5A4F06}" destId="{D22D578C-2F7A-4BDE-8908-435F96C364BC}" srcOrd="0" destOrd="0" presId="urn:microsoft.com/office/officeart/2005/8/layout/process4"/>
    <dgm:cxn modelId="{B25FBA1E-E01F-4D11-904E-90B94EBFAFCC}" type="presOf" srcId="{42FE2075-6B76-4F0D-B499-2FA521327751}" destId="{61DEFEBD-0965-44CC-B96C-88FAEDE8672C}" srcOrd="0" destOrd="0" presId="urn:microsoft.com/office/officeart/2005/8/layout/process4"/>
    <dgm:cxn modelId="{47327020-5CB7-4358-9198-040EC1691E01}" type="presOf" srcId="{AF7679A7-178C-4A5B-85ED-1FCAE1A1290B}" destId="{4702F131-832E-4611-97A6-E27AE6297059}" srcOrd="0" destOrd="0" presId="urn:microsoft.com/office/officeart/2005/8/layout/process4"/>
    <dgm:cxn modelId="{E7C2BC20-6029-4FFA-80F7-8963BAB91030}" srcId="{42FE2075-6B76-4F0D-B499-2FA521327751}" destId="{AF7679A7-178C-4A5B-85ED-1FCAE1A1290B}" srcOrd="2" destOrd="0" parTransId="{3DB031CC-8AF0-44F6-A391-FF517C2A3D37}" sibTransId="{21EEF0F0-3B13-47DA-A14A-23C0C1B6E6AF}"/>
    <dgm:cxn modelId="{5C90B82E-A844-4D0F-B263-C5460DFA9948}" type="presOf" srcId="{42FE2075-6B76-4F0D-B499-2FA521327751}" destId="{C0C3661E-590A-45CB-967C-995EE3DAF65B}" srcOrd="1" destOrd="0" presId="urn:microsoft.com/office/officeart/2005/8/layout/process4"/>
    <dgm:cxn modelId="{DC01215D-AEC6-42CD-852F-2CDEC64F22B3}" type="presOf" srcId="{54E51497-E7AB-4FFF-9E91-59F24F5E218D}" destId="{1BCB743B-7946-4711-81B2-583F1F375246}" srcOrd="0" destOrd="0" presId="urn:microsoft.com/office/officeart/2005/8/layout/process4"/>
    <dgm:cxn modelId="{700C0266-EE41-4FE5-B945-FC3EF983FAC9}" srcId="{42FE2075-6B76-4F0D-B499-2FA521327751}" destId="{653615F7-3A3E-4C24-B410-B8F61F5A4F06}" srcOrd="0" destOrd="0" parTransId="{BCED3A93-8378-4C10-96A0-5BB518812819}" sibTransId="{95D9C03E-600E-47E3-9B15-C1D08A519DB8}"/>
    <dgm:cxn modelId="{8857678B-49A6-4D4B-96E0-1E930CA1A6B9}" srcId="{42FE2075-6B76-4F0D-B499-2FA521327751}" destId="{54E51497-E7AB-4FFF-9E91-59F24F5E218D}" srcOrd="1" destOrd="0" parTransId="{5960560E-D2E4-4F47-9D91-E0F6A3F6C8A9}" sibTransId="{816EEA8C-BC82-41C9-A146-D74CBCBAA91E}"/>
    <dgm:cxn modelId="{A0B05CA2-962F-4FA0-AEA3-72E9308FD4E3}" srcId="{D6A1677E-B8AA-45D5-8AEB-017E28B8214C}" destId="{42FE2075-6B76-4F0D-B499-2FA521327751}" srcOrd="1" destOrd="0" parTransId="{F713C86E-520C-4AE9-981A-A22FC60D66AF}" sibTransId="{0BF197ED-A5DA-49EF-AB62-BE9C703E18D0}"/>
    <dgm:cxn modelId="{3E91C4CA-C4EF-4B64-AB76-7CD27F809115}" srcId="{D6A1677E-B8AA-45D5-8AEB-017E28B8214C}" destId="{D3765A39-6B9B-484C-AD43-81A1E45B0536}" srcOrd="0" destOrd="0" parTransId="{7EFC3C45-66AE-45C4-98CE-40055FDFF7B0}" sibTransId="{C41A9841-8CF5-42C7-BE82-EE751C0E9A62}"/>
    <dgm:cxn modelId="{11DDF0F2-4237-4F06-B083-499BBF28ED77}" type="presOf" srcId="{D3765A39-6B9B-484C-AD43-81A1E45B0536}" destId="{8B64726B-BAF8-465F-977A-A0B022367EA8}" srcOrd="0" destOrd="0" presId="urn:microsoft.com/office/officeart/2005/8/layout/process4"/>
    <dgm:cxn modelId="{4A65DEF3-74DC-4352-A858-E598EC9BCE95}" type="presParOf" srcId="{E365E4D7-AE96-425A-8DDF-DEE9D1489A3D}" destId="{130FBEF8-4C8F-4DB0-BBC9-10B695577F84}" srcOrd="0" destOrd="0" presId="urn:microsoft.com/office/officeart/2005/8/layout/process4"/>
    <dgm:cxn modelId="{312D947C-F866-4B26-9D38-EA184184AD63}" type="presParOf" srcId="{130FBEF8-4C8F-4DB0-BBC9-10B695577F84}" destId="{61DEFEBD-0965-44CC-B96C-88FAEDE8672C}" srcOrd="0" destOrd="0" presId="urn:microsoft.com/office/officeart/2005/8/layout/process4"/>
    <dgm:cxn modelId="{0A98C2B7-4AA8-4A70-9B06-827221A09748}" type="presParOf" srcId="{130FBEF8-4C8F-4DB0-BBC9-10B695577F84}" destId="{C0C3661E-590A-45CB-967C-995EE3DAF65B}" srcOrd="1" destOrd="0" presId="urn:microsoft.com/office/officeart/2005/8/layout/process4"/>
    <dgm:cxn modelId="{6AAB07CD-1119-451A-88AB-FB2543915153}" type="presParOf" srcId="{130FBEF8-4C8F-4DB0-BBC9-10B695577F84}" destId="{9D36DFC9-5E7D-4332-880B-D09454E70CFE}" srcOrd="2" destOrd="0" presId="urn:microsoft.com/office/officeart/2005/8/layout/process4"/>
    <dgm:cxn modelId="{48BB7F4E-541A-4CA1-9093-493956217124}" type="presParOf" srcId="{9D36DFC9-5E7D-4332-880B-D09454E70CFE}" destId="{D22D578C-2F7A-4BDE-8908-435F96C364BC}" srcOrd="0" destOrd="0" presId="urn:microsoft.com/office/officeart/2005/8/layout/process4"/>
    <dgm:cxn modelId="{0808CD5B-3F57-48B4-91D0-2EBDDE8738C7}" type="presParOf" srcId="{9D36DFC9-5E7D-4332-880B-D09454E70CFE}" destId="{1BCB743B-7946-4711-81B2-583F1F375246}" srcOrd="1" destOrd="0" presId="urn:microsoft.com/office/officeart/2005/8/layout/process4"/>
    <dgm:cxn modelId="{2D33EB59-49A6-467B-80F9-C48EFCF8EC51}" type="presParOf" srcId="{9D36DFC9-5E7D-4332-880B-D09454E70CFE}" destId="{4702F131-832E-4611-97A6-E27AE6297059}" srcOrd="2" destOrd="0" presId="urn:microsoft.com/office/officeart/2005/8/layout/process4"/>
    <dgm:cxn modelId="{C5CA502D-98F9-4696-BBB5-B59A3673316B}" type="presParOf" srcId="{E365E4D7-AE96-425A-8DDF-DEE9D1489A3D}" destId="{11C73366-53C1-404A-8940-49A00713A4CE}" srcOrd="1" destOrd="0" presId="urn:microsoft.com/office/officeart/2005/8/layout/process4"/>
    <dgm:cxn modelId="{2827F99B-AD93-49EA-9896-D552723A06B2}" type="presParOf" srcId="{E365E4D7-AE96-425A-8DDF-DEE9D1489A3D}" destId="{56CFA067-589D-4CBA-8BB7-CC84D8831458}" srcOrd="2" destOrd="0" presId="urn:microsoft.com/office/officeart/2005/8/layout/process4"/>
    <dgm:cxn modelId="{80FFAFDF-D285-48D7-B661-1180E8640CCC}" type="presParOf" srcId="{56CFA067-589D-4CBA-8BB7-CC84D8831458}" destId="{8B64726B-BAF8-465F-977A-A0B022367EA8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0C3661E-590A-45CB-967C-995EE3DAF65B}">
      <dsp:nvSpPr>
        <dsp:cNvPr id="0" name=""/>
        <dsp:cNvSpPr/>
      </dsp:nvSpPr>
      <dsp:spPr>
        <a:xfrm>
          <a:off x="0" y="2745472"/>
          <a:ext cx="9988952" cy="1801327"/>
        </a:xfrm>
        <a:prstGeom prst="rect">
          <a:avLst/>
        </a:prstGeom>
        <a:solidFill>
          <a:srgbClr val="003CB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Ideas categorized into 3 categories:</a:t>
          </a:r>
        </a:p>
      </dsp:txBody>
      <dsp:txXfrm>
        <a:off x="0" y="2745472"/>
        <a:ext cx="9988952" cy="972716"/>
      </dsp:txXfrm>
    </dsp:sp>
    <dsp:sp modelId="{D22D578C-2F7A-4BDE-8908-435F96C364BC}">
      <dsp:nvSpPr>
        <dsp:cNvPr id="0" name=""/>
        <dsp:cNvSpPr/>
      </dsp:nvSpPr>
      <dsp:spPr>
        <a:xfrm>
          <a:off x="4877" y="3682162"/>
          <a:ext cx="3326399" cy="82861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Internal City Projects and Programs </a:t>
          </a:r>
        </a:p>
      </dsp:txBody>
      <dsp:txXfrm>
        <a:off x="4877" y="3682162"/>
        <a:ext cx="3326399" cy="828610"/>
      </dsp:txXfrm>
    </dsp:sp>
    <dsp:sp modelId="{1BCB743B-7946-4711-81B2-583F1F375246}">
      <dsp:nvSpPr>
        <dsp:cNvPr id="0" name=""/>
        <dsp:cNvSpPr/>
      </dsp:nvSpPr>
      <dsp:spPr>
        <a:xfrm>
          <a:off x="3331276" y="3682162"/>
          <a:ext cx="3326399" cy="82861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Institutional Programs and Initiatives</a:t>
          </a:r>
        </a:p>
      </dsp:txBody>
      <dsp:txXfrm>
        <a:off x="3331276" y="3682162"/>
        <a:ext cx="3326399" cy="828610"/>
      </dsp:txXfrm>
    </dsp:sp>
    <dsp:sp modelId="{4702F131-832E-4611-97A6-E27AE6297059}">
      <dsp:nvSpPr>
        <dsp:cNvPr id="0" name=""/>
        <dsp:cNvSpPr/>
      </dsp:nvSpPr>
      <dsp:spPr>
        <a:xfrm>
          <a:off x="6657675" y="3682162"/>
          <a:ext cx="3326399" cy="828610"/>
        </a:xfrm>
        <a:prstGeom prst="rect">
          <a:avLst/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30480" rIns="170688" bIns="3048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Studies and Capital Projects</a:t>
          </a:r>
        </a:p>
      </dsp:txBody>
      <dsp:txXfrm>
        <a:off x="6657675" y="3682162"/>
        <a:ext cx="3326399" cy="828610"/>
      </dsp:txXfrm>
    </dsp:sp>
    <dsp:sp modelId="{8B64726B-BAF8-465F-977A-A0B022367EA8}">
      <dsp:nvSpPr>
        <dsp:cNvPr id="0" name=""/>
        <dsp:cNvSpPr/>
      </dsp:nvSpPr>
      <dsp:spPr>
        <a:xfrm rot="10800000">
          <a:off x="0" y="1"/>
          <a:ext cx="9988952" cy="2770441"/>
        </a:xfrm>
        <a:prstGeom prst="upArrowCallout">
          <a:avLst/>
        </a:prstGeom>
        <a:solidFill>
          <a:srgbClr val="003CB9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34696" tIns="234696" rIns="234696" bIns="234696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300" kern="1200" dirty="0"/>
            <a:t>Ideas initially developed from data review and stakeholder interviews </a:t>
          </a:r>
        </a:p>
      </dsp:txBody>
      <dsp:txXfrm rot="10800000">
        <a:off x="0" y="1"/>
        <a:ext cx="9988952" cy="18001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EB9F914-0512-263E-B371-36CF1BFD13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1E8288-D1BE-141D-CD9B-942DD434ED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1C32F7-21C5-49F7-9E12-F0A91CBE46F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B948AA-C508-D49B-A5C7-4ADE3423122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736D5-C661-3C62-0451-19961F32D1C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2198B6-6487-4C21-B32C-A482D455A6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97397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7A0B8DC-17F2-4785-90BD-A65C4DBD276D}" type="datetimeFigureOut">
              <a:rPr lang="en-US" smtClean="0"/>
              <a:t>6/26/2026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B0B174-361E-4797-9078-EE6058F2C6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936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960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4712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Overall goal for the Roadmap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127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Overview of the timeline for the City’s initial efforts for this One Water initiative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39625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Initially reviewed a number of documents provided by the City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0574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to supplement this doc review, conducted stakeholder interviews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6598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571B5B-A9BB-9ECA-3ECC-B6FE705C8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1DF908-BF22-9948-5466-1ECC792E54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20940A-5147-19B5-C8FC-DCA15E7A3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was noted that the following water management issues were expressed amongst multiple stakeholders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838499-5C5C-927B-2A46-443D2F9BB6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9577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6D205B-4333-7DC7-1B14-88DA8C1127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B9F8FC-B9DA-5328-E8DF-89C8F42B756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C17E40-0C73-F8C6-2191-99645D45FF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Following the interviews, the following connections were noted amongst the different stakeholders interviewed </a:t>
            </a:r>
          </a:p>
          <a:p>
            <a:endParaRPr lang="en-US" b="1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1A01CA-5C1E-C36B-0A69-3E34A6F067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6061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total of 15 One Water recommendations are ultimately presented in the Roadmap.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19365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FBA936-2F5E-4504-D472-551EE76F01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D065FF-5DF7-45E3-0906-CDA2CE86D1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CE6B402-8E72-5EB9-1381-41E3CF9E34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E5B187-5E7C-829A-DB9B-B8C39673597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7B0B174-361E-4797-9078-EE6058F2C62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3313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A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62C32-2A48-4FC5-848D-CFC1AFD90C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61" y="1051378"/>
            <a:ext cx="5120640" cy="2266636"/>
          </a:xfrm>
        </p:spPr>
        <p:txBody>
          <a:bodyPr wrap="square" anchor="b">
            <a:normAutofit/>
          </a:bodyPr>
          <a:lstStyle>
            <a:lvl1pPr>
              <a:lnSpc>
                <a:spcPct val="90000"/>
              </a:lnSpc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9DA72D9-0DF5-49E1-B74F-15A8F616C9E3}"/>
              </a:ext>
            </a:extLst>
          </p:cNvPr>
          <p:cNvSpPr/>
          <p:nvPr/>
        </p:nvSpPr>
        <p:spPr>
          <a:xfrm rot="5400000">
            <a:off x="5932277" y="-459038"/>
            <a:ext cx="32744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43C82F9D-A7BE-4633-9E99-5E51EBC97ECF}"/>
              </a:ext>
            </a:extLst>
          </p:cNvPr>
          <p:cNvCxnSpPr>
            <a:cxnSpLocks/>
          </p:cNvCxnSpPr>
          <p:nvPr/>
        </p:nvCxnSpPr>
        <p:spPr>
          <a:xfrm>
            <a:off x="660062" y="3444248"/>
            <a:ext cx="364495" cy="0"/>
          </a:xfrm>
          <a:prstGeom prst="line">
            <a:avLst/>
          </a:prstGeom>
          <a:ln w="22225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Graphic 5">
            <a:extLst>
              <a:ext uri="{FF2B5EF4-FFF2-40B4-BE49-F238E27FC236}">
                <a16:creationId xmlns:a16="http://schemas.microsoft.com/office/drawing/2014/main" id="{C17D56FF-AB56-4B68-9051-A50DAC6C18F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1493" y="6187980"/>
            <a:ext cx="1649879" cy="257652"/>
          </a:xfrm>
          <a:prstGeom prst="rect">
            <a:avLst/>
          </a:prstGeom>
        </p:spPr>
      </p:pic>
      <p:sp>
        <p:nvSpPr>
          <p:cNvPr id="8" name="Text Placeholder 15">
            <a:extLst>
              <a:ext uri="{FF2B5EF4-FFF2-40B4-BE49-F238E27FC236}">
                <a16:creationId xmlns:a16="http://schemas.microsoft.com/office/drawing/2014/main" id="{332ED912-6964-4443-998B-0E4AD1E564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062" y="4323371"/>
            <a:ext cx="4124043" cy="400110"/>
          </a:xfrm>
        </p:spPr>
        <p:txBody>
          <a:bodyPr lIns="0" anchor="t" anchorCtr="0">
            <a:spAutoFit/>
          </a:bodyPr>
          <a:lstStyle>
            <a:lvl1pPr marL="0" indent="0">
              <a:buNone/>
              <a:defRPr sz="200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903FF926-E34B-4AC9-B7FE-08011285E94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062" y="3775445"/>
            <a:ext cx="4124043" cy="461665"/>
          </a:xfrm>
        </p:spPr>
        <p:txBody>
          <a:bodyPr lIns="0" anchor="b" anchorCtr="0">
            <a:spAutoFit/>
          </a:bodyPr>
          <a:lstStyle>
            <a:lvl1pPr marL="0" indent="0">
              <a:buNone/>
              <a:defRPr sz="2400">
                <a:solidFill>
                  <a:srgbClr val="003CB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844634D7-8BD3-4A56-92E4-68B24B961A0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062" y="193772"/>
            <a:ext cx="3072801" cy="646331"/>
          </a:xfrm>
        </p:spPr>
        <p:txBody>
          <a:bodyPr lIns="0"/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274320" indent="0">
              <a:buNone/>
              <a:defRPr/>
            </a:lvl2pPr>
            <a:lvl3pPr marL="502920" indent="0">
              <a:buNone/>
              <a:defRPr/>
            </a:lvl3pPr>
            <a:lvl4pPr marL="822960" indent="0">
              <a:buNone/>
              <a:defRPr/>
            </a:lvl4pPr>
            <a:lvl5pPr marL="1097280" indent="0">
              <a:buNone/>
              <a:defRPr/>
            </a:lvl5pPr>
          </a:lstStyle>
          <a:p>
            <a:pPr lvl="0"/>
            <a:r>
              <a:rPr lang="en-US" dirty="0"/>
              <a:t>Prepared for</a:t>
            </a:r>
            <a:br>
              <a:rPr lang="en-US" dirty="0"/>
            </a:br>
            <a:r>
              <a:rPr lang="en-US" dirty="0"/>
              <a:t>Client Name here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DADCA6B2-16E0-464F-A824-E5F528D8D16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190671" y="1"/>
            <a:ext cx="7010855" cy="6872143"/>
          </a:xfrm>
          <a:custGeom>
            <a:avLst/>
            <a:gdLst>
              <a:gd name="connsiteX0" fmla="*/ 1700452 w 7010855"/>
              <a:gd name="connsiteY0" fmla="*/ 0 h 6872143"/>
              <a:gd name="connsiteX1" fmla="*/ 7010855 w 7010855"/>
              <a:gd name="connsiteY1" fmla="*/ 0 h 6872143"/>
              <a:gd name="connsiteX2" fmla="*/ 7010855 w 7010855"/>
              <a:gd name="connsiteY2" fmla="*/ 6872143 h 6872143"/>
              <a:gd name="connsiteX3" fmla="*/ 1526227 w 7010855"/>
              <a:gd name="connsiteY3" fmla="*/ 6872143 h 6872143"/>
              <a:gd name="connsiteX4" fmla="*/ 1465384 w 7010855"/>
              <a:gd name="connsiteY4" fmla="*/ 6819440 h 6872143"/>
              <a:gd name="connsiteX5" fmla="*/ 0 w 7010855"/>
              <a:gd name="connsiteY5" fmla="*/ 3508606 h 6872143"/>
              <a:gd name="connsiteX6" fmla="*/ 1627677 w 7010855"/>
              <a:gd name="connsiteY6" fmla="*/ 57190 h 6872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010855" h="6872143">
                <a:moveTo>
                  <a:pt x="1700452" y="0"/>
                </a:moveTo>
                <a:lnTo>
                  <a:pt x="7010855" y="0"/>
                </a:lnTo>
                <a:lnTo>
                  <a:pt x="7010855" y="6872143"/>
                </a:lnTo>
                <a:lnTo>
                  <a:pt x="1526227" y="6872143"/>
                </a:lnTo>
                <a:lnTo>
                  <a:pt x="1465384" y="6819440"/>
                </a:lnTo>
                <a:cubicBezTo>
                  <a:pt x="565168" y="6001244"/>
                  <a:pt x="0" y="4820926"/>
                  <a:pt x="0" y="3508606"/>
                </a:cubicBezTo>
                <a:cubicBezTo>
                  <a:pt x="0" y="2119091"/>
                  <a:pt x="633614" y="877564"/>
                  <a:pt x="1627677" y="5719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F41AB1-AF66-4B19-89C7-AC206CF1B022}"/>
              </a:ext>
            </a:extLst>
          </p:cNvPr>
          <p:cNvSpPr/>
          <p:nvPr userDrawn="1"/>
        </p:nvSpPr>
        <p:spPr>
          <a:xfrm rot="5400000">
            <a:off x="5932277" y="-459038"/>
            <a:ext cx="32744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35ACAE8-0F48-4D79-A27B-5AD3EA48D76B}"/>
              </a:ext>
            </a:extLst>
          </p:cNvPr>
          <p:cNvCxnSpPr>
            <a:cxnSpLocks/>
          </p:cNvCxnSpPr>
          <p:nvPr userDrawn="1"/>
        </p:nvCxnSpPr>
        <p:spPr>
          <a:xfrm>
            <a:off x="660062" y="3444248"/>
            <a:ext cx="364495" cy="0"/>
          </a:xfrm>
          <a:prstGeom prst="line">
            <a:avLst/>
          </a:prstGeom>
          <a:ln w="22225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phic 13">
            <a:extLst>
              <a:ext uri="{FF2B5EF4-FFF2-40B4-BE49-F238E27FC236}">
                <a16:creationId xmlns:a16="http://schemas.microsoft.com/office/drawing/2014/main" id="{C11E038D-AFEF-42CF-B57C-09D879FE27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1493" y="6187980"/>
            <a:ext cx="1649879" cy="257652"/>
          </a:xfrm>
          <a:prstGeom prst="rect">
            <a:avLst/>
          </a:prstGeom>
        </p:spPr>
      </p:pic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A22EBBF1-45E3-4873-8624-72B6BA572D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062" y="5479175"/>
            <a:ext cx="4124043" cy="327447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13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en-US" dirty="0"/>
              <a:t>INTERVIEW / DATE (Optional)</a:t>
            </a:r>
          </a:p>
        </p:txBody>
      </p:sp>
    </p:spTree>
    <p:extLst>
      <p:ext uri="{BB962C8B-B14F-4D97-AF65-F5344CB8AC3E}">
        <p14:creationId xmlns:p14="http://schemas.microsoft.com/office/powerpoint/2010/main" val="38916042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ver 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64AED0BE-B9E5-45C3-B65A-C1EE969DDE6C}"/>
              </a:ext>
            </a:extLst>
          </p:cNvPr>
          <p:cNvSpPr/>
          <p:nvPr userDrawn="1"/>
        </p:nvSpPr>
        <p:spPr>
          <a:xfrm rot="5400000">
            <a:off x="3197907" y="-3197907"/>
            <a:ext cx="579618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DEFB1D9-080D-4CAE-BD31-0BE5E1CFA0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" r="2660" b="32010"/>
          <a:stretch/>
        </p:blipFill>
        <p:spPr>
          <a:xfrm>
            <a:off x="4526" y="2794572"/>
            <a:ext cx="12187476" cy="3001617"/>
          </a:xfrm>
          <a:prstGeom prst="rect">
            <a:avLst/>
          </a:prstGeom>
        </p:spPr>
      </p:pic>
      <p:pic>
        <p:nvPicPr>
          <p:cNvPr id="9" name="Graphic 8">
            <a:extLst>
              <a:ext uri="{FF2B5EF4-FFF2-40B4-BE49-F238E27FC236}">
                <a16:creationId xmlns:a16="http://schemas.microsoft.com/office/drawing/2014/main" id="{E4FD2786-7629-47F7-8ED1-27767A6544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5" y="6187980"/>
            <a:ext cx="1649879" cy="257652"/>
          </a:xfrm>
          <a:prstGeom prst="rect">
            <a:avLst/>
          </a:prstGeom>
        </p:spPr>
      </p:pic>
      <p:sp>
        <p:nvSpPr>
          <p:cNvPr id="10" name="Text Placeholder 13">
            <a:extLst>
              <a:ext uri="{FF2B5EF4-FFF2-40B4-BE49-F238E27FC236}">
                <a16:creationId xmlns:a16="http://schemas.microsoft.com/office/drawing/2014/main" id="{0762E366-115B-4EC0-AA7B-63936F68CEB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0062" y="6165251"/>
            <a:ext cx="4124043" cy="327447"/>
          </a:xfrm>
          <a:noFill/>
        </p:spPr>
        <p:txBody>
          <a:bodyPr lIns="0" anchor="ctr" anchorCtr="0">
            <a:noAutofit/>
          </a:bodyPr>
          <a:lstStyle>
            <a:lvl1pPr marL="0" indent="0">
              <a:buNone/>
              <a:defRPr sz="150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>
              <a:buNone/>
              <a:defRPr sz="1600"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en-US" dirty="0"/>
              <a:t>INTERVIEW | DATE (Optional)</a:t>
            </a:r>
          </a:p>
        </p:txBody>
      </p:sp>
      <p:sp>
        <p:nvSpPr>
          <p:cNvPr id="11" name="Text Placeholder 15">
            <a:extLst>
              <a:ext uri="{FF2B5EF4-FFF2-40B4-BE49-F238E27FC236}">
                <a16:creationId xmlns:a16="http://schemas.microsoft.com/office/drawing/2014/main" id="{9EED5500-D3A6-4C59-BF17-8EE9FC6145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0062" y="4426001"/>
            <a:ext cx="4124043" cy="400110"/>
          </a:xfrm>
        </p:spPr>
        <p:txBody>
          <a:bodyPr lIns="0" anchor="t" anchorCtr="0">
            <a:spAutoFit/>
          </a:bodyPr>
          <a:lstStyle>
            <a:lvl1pPr marL="0" indent="0">
              <a:buNone/>
              <a:defRPr sz="200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2" name="Text Placeholder 15">
            <a:extLst>
              <a:ext uri="{FF2B5EF4-FFF2-40B4-BE49-F238E27FC236}">
                <a16:creationId xmlns:a16="http://schemas.microsoft.com/office/drawing/2014/main" id="{6C3950E6-E5C8-4D3C-860C-B8344AD814B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062" y="3826760"/>
            <a:ext cx="4124043" cy="461665"/>
          </a:xfrm>
        </p:spPr>
        <p:txBody>
          <a:bodyPr lIns="0" anchor="b" anchorCtr="0">
            <a:spAutoFit/>
          </a:bodyPr>
          <a:lstStyle>
            <a:lvl1pPr marL="0" indent="0">
              <a:buNone/>
              <a:defRPr sz="24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F088364A-A26F-427E-8622-70B3B536BEA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0062" y="297284"/>
            <a:ext cx="3072801" cy="646331"/>
          </a:xfrm>
        </p:spPr>
        <p:txBody>
          <a:bodyPr lIns="0"/>
          <a:lstStyle>
            <a:lvl1pPr marL="0" indent="0">
              <a:buNone/>
              <a:defRPr sz="180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  <a:lvl2pPr marL="274320" indent="0">
              <a:buNone/>
              <a:defRPr/>
            </a:lvl2pPr>
            <a:lvl3pPr marL="502920" indent="0">
              <a:buNone/>
              <a:defRPr/>
            </a:lvl3pPr>
            <a:lvl4pPr marL="822960" indent="0">
              <a:buNone/>
              <a:defRPr/>
            </a:lvl4pPr>
            <a:lvl5pPr marL="1097280" indent="0">
              <a:buNone/>
              <a:defRPr/>
            </a:lvl5pPr>
          </a:lstStyle>
          <a:p>
            <a:pPr lvl="0"/>
            <a:r>
              <a:rPr lang="en-US" dirty="0"/>
              <a:t>Prepared for</a:t>
            </a:r>
            <a:br>
              <a:rPr lang="en-US" dirty="0"/>
            </a:br>
            <a:r>
              <a:rPr lang="en-US" dirty="0"/>
              <a:t>Client Name here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A578D07-5795-446C-8D4A-B9808DBD4A16}"/>
              </a:ext>
            </a:extLst>
          </p:cNvPr>
          <p:cNvCxnSpPr>
            <a:cxnSpLocks/>
          </p:cNvCxnSpPr>
          <p:nvPr/>
        </p:nvCxnSpPr>
        <p:spPr>
          <a:xfrm>
            <a:off x="660062" y="3387433"/>
            <a:ext cx="36449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Graphic 17">
            <a:extLst>
              <a:ext uri="{FF2B5EF4-FFF2-40B4-BE49-F238E27FC236}">
                <a16:creationId xmlns:a16="http://schemas.microsoft.com/office/drawing/2014/main" id="{E849D3FD-9872-47A9-BDBC-500219DB94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5" y="6187980"/>
            <a:ext cx="1649879" cy="257652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79B48E2-4129-4E0B-B0B9-0EC4FE3D2F89}"/>
              </a:ext>
            </a:extLst>
          </p:cNvPr>
          <p:cNvCxnSpPr>
            <a:cxnSpLocks/>
          </p:cNvCxnSpPr>
          <p:nvPr userDrawn="1"/>
        </p:nvCxnSpPr>
        <p:spPr>
          <a:xfrm>
            <a:off x="660062" y="3387433"/>
            <a:ext cx="364495" cy="0"/>
          </a:xfrm>
          <a:prstGeom prst="line">
            <a:avLst/>
          </a:prstGeom>
          <a:ln w="222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Placeholder 20">
            <a:extLst>
              <a:ext uri="{FF2B5EF4-FFF2-40B4-BE49-F238E27FC236}">
                <a16:creationId xmlns:a16="http://schemas.microsoft.com/office/drawing/2014/main" id="{ABE6C748-D86F-DB57-813D-546232C10B7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60062" y="1302529"/>
            <a:ext cx="10255588" cy="1940451"/>
          </a:xfrm>
        </p:spPr>
        <p:txBody>
          <a:bodyPr anchor="b" anchorCtr="0"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2pPr>
            <a:lvl3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 smtClean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6000" kern="1200" dirty="0">
                <a:solidFill>
                  <a:schemeClr val="bg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320785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10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0AECC24A-0AC7-49D0-9882-826A1A422968}"/>
              </a:ext>
            </a:extLst>
          </p:cNvPr>
          <p:cNvSpPr/>
          <p:nvPr userDrawn="1"/>
        </p:nvSpPr>
        <p:spPr>
          <a:xfrm rot="5400000">
            <a:off x="5355059" y="-5357462"/>
            <a:ext cx="1481881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BE149F3-7571-460D-A684-5731B64818A0}"/>
              </a:ext>
            </a:extLst>
          </p:cNvPr>
          <p:cNvSpPr/>
          <p:nvPr/>
        </p:nvSpPr>
        <p:spPr>
          <a:xfrm rot="5400000">
            <a:off x="5355059" y="-5357462"/>
            <a:ext cx="1481881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446137"/>
            <a:ext cx="10668330" cy="701731"/>
          </a:xfrm>
        </p:spPr>
        <p:txBody>
          <a:bodyPr wrap="square" lIns="0" anchor="ctr">
            <a:spAutoFit/>
          </a:bodyPr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3FDE339-036B-4619-998C-76467ACB4DEE}"/>
              </a:ext>
            </a:extLst>
          </p:cNvPr>
          <p:cNvCxnSpPr>
            <a:cxnSpLocks/>
          </p:cNvCxnSpPr>
          <p:nvPr/>
        </p:nvCxnSpPr>
        <p:spPr>
          <a:xfrm>
            <a:off x="57352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84699BB-1B5A-435D-9C9A-8A481F866C1D}"/>
              </a:ext>
            </a:extLst>
          </p:cNvPr>
          <p:cNvCxnSpPr>
            <a:cxnSpLocks/>
          </p:cNvCxnSpPr>
          <p:nvPr/>
        </p:nvCxnSpPr>
        <p:spPr>
          <a:xfrm>
            <a:off x="27892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22">
            <a:extLst>
              <a:ext uri="{FF2B5EF4-FFF2-40B4-BE49-F238E27FC236}">
                <a16:creationId xmlns:a16="http://schemas.microsoft.com/office/drawing/2014/main" id="{95BE6832-8891-43AA-8009-68722D676A1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789254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13" name="Text Placeholder 22">
            <a:extLst>
              <a:ext uri="{FF2B5EF4-FFF2-40B4-BE49-F238E27FC236}">
                <a16:creationId xmlns:a16="http://schemas.microsoft.com/office/drawing/2014/main" id="{69A6EB2A-6A3E-46BA-A0F3-11C118B346A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2789254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3D7A461-48F1-4B70-95E7-3B74E943E146}"/>
              </a:ext>
            </a:extLst>
          </p:cNvPr>
          <p:cNvCxnSpPr>
            <a:cxnSpLocks/>
          </p:cNvCxnSpPr>
          <p:nvPr/>
        </p:nvCxnSpPr>
        <p:spPr>
          <a:xfrm>
            <a:off x="50138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22">
            <a:extLst>
              <a:ext uri="{FF2B5EF4-FFF2-40B4-BE49-F238E27FC236}">
                <a16:creationId xmlns:a16="http://schemas.microsoft.com/office/drawing/2014/main" id="{21644C54-50E6-4A04-8AA1-92F9753F45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13854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16" name="Text Placeholder 22">
            <a:extLst>
              <a:ext uri="{FF2B5EF4-FFF2-40B4-BE49-F238E27FC236}">
                <a16:creationId xmlns:a16="http://schemas.microsoft.com/office/drawing/2014/main" id="{4D037198-8CE7-484A-A6F0-D67FEB1753EA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013854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E9A5A31-C07C-44F7-B3DD-D7E037BA4E5E}"/>
              </a:ext>
            </a:extLst>
          </p:cNvPr>
          <p:cNvCxnSpPr>
            <a:cxnSpLocks/>
          </p:cNvCxnSpPr>
          <p:nvPr/>
        </p:nvCxnSpPr>
        <p:spPr>
          <a:xfrm>
            <a:off x="9474663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2">
            <a:extLst>
              <a:ext uri="{FF2B5EF4-FFF2-40B4-BE49-F238E27FC236}">
                <a16:creationId xmlns:a16="http://schemas.microsoft.com/office/drawing/2014/main" id="{2A7C7697-71EB-409B-8AEE-B6B2B4AB643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477349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19" name="Text Placeholder 22">
            <a:extLst>
              <a:ext uri="{FF2B5EF4-FFF2-40B4-BE49-F238E27FC236}">
                <a16:creationId xmlns:a16="http://schemas.microsoft.com/office/drawing/2014/main" id="{96E62508-992A-44B9-B205-2A84D608CC4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477349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9952869-786C-476F-9844-E3E1D75D28EB}"/>
              </a:ext>
            </a:extLst>
          </p:cNvPr>
          <p:cNvCxnSpPr>
            <a:cxnSpLocks/>
          </p:cNvCxnSpPr>
          <p:nvPr/>
        </p:nvCxnSpPr>
        <p:spPr>
          <a:xfrm>
            <a:off x="723557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Placeholder 22">
            <a:extLst>
              <a:ext uri="{FF2B5EF4-FFF2-40B4-BE49-F238E27FC236}">
                <a16:creationId xmlns:a16="http://schemas.microsoft.com/office/drawing/2014/main" id="{090C8098-566E-4C8F-BDD4-4D254F53027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235576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22" name="Text Placeholder 22">
            <a:extLst>
              <a:ext uri="{FF2B5EF4-FFF2-40B4-BE49-F238E27FC236}">
                <a16:creationId xmlns:a16="http://schemas.microsoft.com/office/drawing/2014/main" id="{8BFA727E-68B9-4F06-97A1-60B194277731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7235576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ADDD16E-26FF-4F80-868D-262BAA075114}"/>
              </a:ext>
            </a:extLst>
          </p:cNvPr>
          <p:cNvCxnSpPr>
            <a:cxnSpLocks/>
          </p:cNvCxnSpPr>
          <p:nvPr/>
        </p:nvCxnSpPr>
        <p:spPr>
          <a:xfrm>
            <a:off x="57352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2">
            <a:extLst>
              <a:ext uri="{FF2B5EF4-FFF2-40B4-BE49-F238E27FC236}">
                <a16:creationId xmlns:a16="http://schemas.microsoft.com/office/drawing/2014/main" id="{0CE8D870-D2EF-4EDC-9CC1-59AFEB82705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73526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25" name="Text Placeholder 22">
            <a:extLst>
              <a:ext uri="{FF2B5EF4-FFF2-40B4-BE49-F238E27FC236}">
                <a16:creationId xmlns:a16="http://schemas.microsoft.com/office/drawing/2014/main" id="{3167D5F3-977B-4AAE-8AEA-6F920353D455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573526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7BCC7843-2A9A-4ADE-A517-38E73E534865}"/>
              </a:ext>
            </a:extLst>
          </p:cNvPr>
          <p:cNvCxnSpPr>
            <a:cxnSpLocks/>
          </p:cNvCxnSpPr>
          <p:nvPr/>
        </p:nvCxnSpPr>
        <p:spPr>
          <a:xfrm>
            <a:off x="27892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22">
            <a:extLst>
              <a:ext uri="{FF2B5EF4-FFF2-40B4-BE49-F238E27FC236}">
                <a16:creationId xmlns:a16="http://schemas.microsoft.com/office/drawing/2014/main" id="{5E62699E-1A37-405E-AD3F-58BAF70C545E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2789254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27E7695E-FB74-4151-AADB-458C23D7A6D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2789254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5BB0511A-FB02-4CC6-9813-1E887767FDFB}"/>
              </a:ext>
            </a:extLst>
          </p:cNvPr>
          <p:cNvCxnSpPr>
            <a:cxnSpLocks/>
          </p:cNvCxnSpPr>
          <p:nvPr/>
        </p:nvCxnSpPr>
        <p:spPr>
          <a:xfrm>
            <a:off x="50138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 Placeholder 22">
            <a:extLst>
              <a:ext uri="{FF2B5EF4-FFF2-40B4-BE49-F238E27FC236}">
                <a16:creationId xmlns:a16="http://schemas.microsoft.com/office/drawing/2014/main" id="{AA5EB2FA-03DC-4645-BC0A-2C56DB5F9DB3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013854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31" name="Text Placeholder 22">
            <a:extLst>
              <a:ext uri="{FF2B5EF4-FFF2-40B4-BE49-F238E27FC236}">
                <a16:creationId xmlns:a16="http://schemas.microsoft.com/office/drawing/2014/main" id="{A32F3DC9-3C4E-4738-A9D5-75F3DE3E00A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5013854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056B17E-A591-46C4-8466-9F8310207CBC}"/>
              </a:ext>
            </a:extLst>
          </p:cNvPr>
          <p:cNvCxnSpPr>
            <a:cxnSpLocks/>
          </p:cNvCxnSpPr>
          <p:nvPr/>
        </p:nvCxnSpPr>
        <p:spPr>
          <a:xfrm>
            <a:off x="9474663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FE3B5ADC-7090-495E-803D-7943ECE68246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477349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34" name="Text Placeholder 22">
            <a:extLst>
              <a:ext uri="{FF2B5EF4-FFF2-40B4-BE49-F238E27FC236}">
                <a16:creationId xmlns:a16="http://schemas.microsoft.com/office/drawing/2014/main" id="{B3332840-B3AA-48CD-B2AC-DC4CC29FB139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9477349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1AE04F65-2BE8-4985-8C1D-F3EC5B6A5932}"/>
              </a:ext>
            </a:extLst>
          </p:cNvPr>
          <p:cNvCxnSpPr>
            <a:cxnSpLocks/>
          </p:cNvCxnSpPr>
          <p:nvPr/>
        </p:nvCxnSpPr>
        <p:spPr>
          <a:xfrm>
            <a:off x="723557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 Placeholder 22">
            <a:extLst>
              <a:ext uri="{FF2B5EF4-FFF2-40B4-BE49-F238E27FC236}">
                <a16:creationId xmlns:a16="http://schemas.microsoft.com/office/drawing/2014/main" id="{2E54D26D-2FAB-47DF-BBD0-A243E4AE70C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7235576" y="5724946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37" name="Text Placeholder 22">
            <a:extLst>
              <a:ext uri="{FF2B5EF4-FFF2-40B4-BE49-F238E27FC236}">
                <a16:creationId xmlns:a16="http://schemas.microsoft.com/office/drawing/2014/main" id="{67A236A0-7AB4-4315-B56F-EF315A037FB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235576" y="6197687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sp>
        <p:nvSpPr>
          <p:cNvPr id="38" name="Picture Placeholder 6">
            <a:extLst>
              <a:ext uri="{FF2B5EF4-FFF2-40B4-BE49-F238E27FC236}">
                <a16:creationId xmlns:a16="http://schemas.microsoft.com/office/drawing/2014/main" id="{352922B1-7BE6-4593-8C39-2CB52BF88219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573526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9" name="Picture Placeholder 6">
            <a:extLst>
              <a:ext uri="{FF2B5EF4-FFF2-40B4-BE49-F238E27FC236}">
                <a16:creationId xmlns:a16="http://schemas.microsoft.com/office/drawing/2014/main" id="{5F43D8C6-F1F5-4624-8D7A-EEC04F29BBDA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2789254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40" name="Picture Placeholder 6">
            <a:extLst>
              <a:ext uri="{FF2B5EF4-FFF2-40B4-BE49-F238E27FC236}">
                <a16:creationId xmlns:a16="http://schemas.microsoft.com/office/drawing/2014/main" id="{54C2824B-24BD-44E5-B873-33083F0FC58E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5013854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41" name="Picture Placeholder 6">
            <a:extLst>
              <a:ext uri="{FF2B5EF4-FFF2-40B4-BE49-F238E27FC236}">
                <a16:creationId xmlns:a16="http://schemas.microsoft.com/office/drawing/2014/main" id="{D0601AA8-4DC4-466C-A368-D9927109856A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7235576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  <a:p>
            <a:endParaRPr lang="en-US" dirty="0"/>
          </a:p>
        </p:txBody>
      </p:sp>
      <p:sp>
        <p:nvSpPr>
          <p:cNvPr id="42" name="Picture Placeholder 6">
            <a:extLst>
              <a:ext uri="{FF2B5EF4-FFF2-40B4-BE49-F238E27FC236}">
                <a16:creationId xmlns:a16="http://schemas.microsoft.com/office/drawing/2014/main" id="{D652085B-4F0F-408B-9796-724CB803A0D9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9477349" y="175736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  <a:p>
            <a:endParaRPr lang="en-US" dirty="0"/>
          </a:p>
        </p:txBody>
      </p:sp>
      <p:sp>
        <p:nvSpPr>
          <p:cNvPr id="43" name="Picture Placeholder 6">
            <a:extLst>
              <a:ext uri="{FF2B5EF4-FFF2-40B4-BE49-F238E27FC236}">
                <a16:creationId xmlns:a16="http://schemas.microsoft.com/office/drawing/2014/main" id="{70E32CD5-8064-42D6-9F3E-A43BF9F73C75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573526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44" name="Picture Placeholder 6">
            <a:extLst>
              <a:ext uri="{FF2B5EF4-FFF2-40B4-BE49-F238E27FC236}">
                <a16:creationId xmlns:a16="http://schemas.microsoft.com/office/drawing/2014/main" id="{7FAE4559-6143-4180-BDB2-FEF5074408C4}"/>
              </a:ext>
            </a:extLst>
          </p:cNvPr>
          <p:cNvSpPr>
            <a:spLocks noGrp="1"/>
          </p:cNvSpPr>
          <p:nvPr>
            <p:ph type="pic" sz="quarter" idx="59" hasCustomPrompt="1"/>
          </p:nvPr>
        </p:nvSpPr>
        <p:spPr>
          <a:xfrm>
            <a:off x="2789254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45" name="Picture Placeholder 6">
            <a:extLst>
              <a:ext uri="{FF2B5EF4-FFF2-40B4-BE49-F238E27FC236}">
                <a16:creationId xmlns:a16="http://schemas.microsoft.com/office/drawing/2014/main" id="{0988C674-9053-4274-B693-3784D57802B6}"/>
              </a:ext>
            </a:extLst>
          </p:cNvPr>
          <p:cNvSpPr>
            <a:spLocks noGrp="1"/>
          </p:cNvSpPr>
          <p:nvPr>
            <p:ph type="pic" sz="quarter" idx="60" hasCustomPrompt="1"/>
          </p:nvPr>
        </p:nvSpPr>
        <p:spPr>
          <a:xfrm>
            <a:off x="5013854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</p:txBody>
      </p:sp>
      <p:sp>
        <p:nvSpPr>
          <p:cNvPr id="46" name="Picture Placeholder 6">
            <a:extLst>
              <a:ext uri="{FF2B5EF4-FFF2-40B4-BE49-F238E27FC236}">
                <a16:creationId xmlns:a16="http://schemas.microsoft.com/office/drawing/2014/main" id="{3E5C293A-81C5-4DBA-8A1C-8B2B3142C9A7}"/>
              </a:ext>
            </a:extLst>
          </p:cNvPr>
          <p:cNvSpPr>
            <a:spLocks noGrp="1"/>
          </p:cNvSpPr>
          <p:nvPr>
            <p:ph type="pic" sz="quarter" idx="61" hasCustomPrompt="1"/>
          </p:nvPr>
        </p:nvSpPr>
        <p:spPr>
          <a:xfrm>
            <a:off x="7235576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  <a:p>
            <a:endParaRPr lang="en-US" dirty="0"/>
          </a:p>
        </p:txBody>
      </p:sp>
      <p:sp>
        <p:nvSpPr>
          <p:cNvPr id="47" name="Picture Placeholder 6">
            <a:extLst>
              <a:ext uri="{FF2B5EF4-FFF2-40B4-BE49-F238E27FC236}">
                <a16:creationId xmlns:a16="http://schemas.microsoft.com/office/drawing/2014/main" id="{F038A2A2-5476-48F2-890B-72C3D7CD2C35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9477349" y="4256403"/>
            <a:ext cx="1100137" cy="1230312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image</a:t>
            </a:r>
          </a:p>
          <a:p>
            <a:endParaRPr lang="en-US" dirty="0"/>
          </a:p>
        </p:txBody>
      </p:sp>
      <p:sp>
        <p:nvSpPr>
          <p:cNvPr id="49" name="Text Placeholder 22">
            <a:extLst>
              <a:ext uri="{FF2B5EF4-FFF2-40B4-BE49-F238E27FC236}">
                <a16:creationId xmlns:a16="http://schemas.microsoft.com/office/drawing/2014/main" id="{AD971845-4EB9-46AA-BA1D-D92F0F5BE766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573526" y="3244274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50" name="Text Placeholder 22">
            <a:extLst>
              <a:ext uri="{FF2B5EF4-FFF2-40B4-BE49-F238E27FC236}">
                <a16:creationId xmlns:a16="http://schemas.microsoft.com/office/drawing/2014/main" id="{27F222A4-AA4C-46B0-B7E3-3F031EFB149A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573526" y="3717015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CD7A6C9-8762-4410-A4E7-6C1384342A59}"/>
              </a:ext>
            </a:extLst>
          </p:cNvPr>
          <p:cNvCxnSpPr>
            <a:cxnSpLocks/>
          </p:cNvCxnSpPr>
          <p:nvPr userDrawn="1"/>
        </p:nvCxnSpPr>
        <p:spPr>
          <a:xfrm>
            <a:off x="57352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742941D1-4D41-4AF7-8A48-C7943EF6B9F4}"/>
              </a:ext>
            </a:extLst>
          </p:cNvPr>
          <p:cNvCxnSpPr>
            <a:cxnSpLocks/>
          </p:cNvCxnSpPr>
          <p:nvPr userDrawn="1"/>
        </p:nvCxnSpPr>
        <p:spPr>
          <a:xfrm>
            <a:off x="27892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66C6B61-7B05-4283-927F-F4F8AB4D5F47}"/>
              </a:ext>
            </a:extLst>
          </p:cNvPr>
          <p:cNvCxnSpPr>
            <a:cxnSpLocks/>
          </p:cNvCxnSpPr>
          <p:nvPr userDrawn="1"/>
        </p:nvCxnSpPr>
        <p:spPr>
          <a:xfrm>
            <a:off x="5013854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517543CF-47EA-4186-B17C-B3B021A8F2AF}"/>
              </a:ext>
            </a:extLst>
          </p:cNvPr>
          <p:cNvCxnSpPr>
            <a:cxnSpLocks/>
          </p:cNvCxnSpPr>
          <p:nvPr userDrawn="1"/>
        </p:nvCxnSpPr>
        <p:spPr>
          <a:xfrm>
            <a:off x="9474663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5EB0A0E1-1AA8-49F8-91DF-A2D750C5DB9B}"/>
              </a:ext>
            </a:extLst>
          </p:cNvPr>
          <p:cNvCxnSpPr>
            <a:cxnSpLocks/>
          </p:cNvCxnSpPr>
          <p:nvPr userDrawn="1"/>
        </p:nvCxnSpPr>
        <p:spPr>
          <a:xfrm>
            <a:off x="7235576" y="3115974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6B1CFB7E-187E-4DFC-A1BB-5046C5C97C71}"/>
              </a:ext>
            </a:extLst>
          </p:cNvPr>
          <p:cNvCxnSpPr>
            <a:cxnSpLocks/>
          </p:cNvCxnSpPr>
          <p:nvPr userDrawn="1"/>
        </p:nvCxnSpPr>
        <p:spPr>
          <a:xfrm>
            <a:off x="57352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3FB2F185-DF49-4F80-BB8B-C6E1E427B513}"/>
              </a:ext>
            </a:extLst>
          </p:cNvPr>
          <p:cNvCxnSpPr>
            <a:cxnSpLocks/>
          </p:cNvCxnSpPr>
          <p:nvPr userDrawn="1"/>
        </p:nvCxnSpPr>
        <p:spPr>
          <a:xfrm>
            <a:off x="27892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33CE273F-2D03-4F41-A92E-C788C89F62E8}"/>
              </a:ext>
            </a:extLst>
          </p:cNvPr>
          <p:cNvCxnSpPr>
            <a:cxnSpLocks/>
          </p:cNvCxnSpPr>
          <p:nvPr userDrawn="1"/>
        </p:nvCxnSpPr>
        <p:spPr>
          <a:xfrm>
            <a:off x="5013854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E04AF76E-EF7E-4DD0-8BE4-E5025CAB7E5E}"/>
              </a:ext>
            </a:extLst>
          </p:cNvPr>
          <p:cNvCxnSpPr>
            <a:cxnSpLocks/>
          </p:cNvCxnSpPr>
          <p:nvPr userDrawn="1"/>
        </p:nvCxnSpPr>
        <p:spPr>
          <a:xfrm>
            <a:off x="9474663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EA4EE597-83BB-4F0A-AE86-E7863F1A717E}"/>
              </a:ext>
            </a:extLst>
          </p:cNvPr>
          <p:cNvCxnSpPr>
            <a:cxnSpLocks/>
          </p:cNvCxnSpPr>
          <p:nvPr userDrawn="1"/>
        </p:nvCxnSpPr>
        <p:spPr>
          <a:xfrm>
            <a:off x="7235576" y="5596646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53846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am 6-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C81CD15E-B8B1-4600-9442-07BFD6480E1B}"/>
              </a:ext>
            </a:extLst>
          </p:cNvPr>
          <p:cNvSpPr/>
          <p:nvPr userDrawn="1"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ADDF2DC-2D9A-4858-802A-D7DC76C177D9}"/>
              </a:ext>
            </a:extLst>
          </p:cNvPr>
          <p:cNvSpPr/>
          <p:nvPr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 descr="Background pattern&#10;&#10;Description automatically generated">
            <a:extLst>
              <a:ext uri="{FF2B5EF4-FFF2-40B4-BE49-F238E27FC236}">
                <a16:creationId xmlns:a16="http://schemas.microsoft.com/office/drawing/2014/main" id="{F9A587AC-4F27-4627-95C0-31EA41625E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7" r="73247" b="32010"/>
          <a:stretch/>
        </p:blipFill>
        <p:spPr>
          <a:xfrm>
            <a:off x="-2" y="3856383"/>
            <a:ext cx="3209770" cy="3001617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BA78BC6-7161-4A1C-B0CF-900826283729}"/>
              </a:ext>
            </a:extLst>
          </p:cNvPr>
          <p:cNvCxnSpPr>
            <a:cxnSpLocks/>
          </p:cNvCxnSpPr>
          <p:nvPr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DDEEB791-484D-4F50-881B-E44154C493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3287" y="4065195"/>
            <a:ext cx="2522422" cy="830997"/>
          </a:xfrm>
        </p:spPr>
        <p:txBody>
          <a:bodyPr l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en-US" dirty="0"/>
              <a:t>Click to edit introduction to team member slide text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87" y="1706779"/>
            <a:ext cx="2522422" cy="1846659"/>
          </a:xfrm>
        </p:spPr>
        <p:txBody>
          <a:bodyPr wrap="square" lIns="0" anchor="b">
            <a:sp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435CB68-1C0C-4CC6-91D2-A57B2FFAEFDA}"/>
              </a:ext>
            </a:extLst>
          </p:cNvPr>
          <p:cNvCxnSpPr>
            <a:cxnSpLocks/>
          </p:cNvCxnSpPr>
          <p:nvPr/>
        </p:nvCxnSpPr>
        <p:spPr>
          <a:xfrm>
            <a:off x="4044737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6934EBF5-A2CA-4B8D-ADA7-028A31CD5D71}"/>
              </a:ext>
            </a:extLst>
          </p:cNvPr>
          <p:cNvCxnSpPr>
            <a:cxnSpLocks/>
          </p:cNvCxnSpPr>
          <p:nvPr/>
        </p:nvCxnSpPr>
        <p:spPr>
          <a:xfrm>
            <a:off x="6677318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 Placeholder 22">
            <a:extLst>
              <a:ext uri="{FF2B5EF4-FFF2-40B4-BE49-F238E27FC236}">
                <a16:creationId xmlns:a16="http://schemas.microsoft.com/office/drawing/2014/main" id="{3E6C29ED-4C9A-46B5-B3C2-8BF7EB2D02E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683254" y="252662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54" name="Text Placeholder 22">
            <a:extLst>
              <a:ext uri="{FF2B5EF4-FFF2-40B4-BE49-F238E27FC236}">
                <a16:creationId xmlns:a16="http://schemas.microsoft.com/office/drawing/2014/main" id="{B7D7A763-EBA0-4D1F-99B5-15356E6AA42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683254" y="299936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19ADF62-090A-4DA1-BB3C-5EA67103924C}"/>
              </a:ext>
            </a:extLst>
          </p:cNvPr>
          <p:cNvCxnSpPr>
            <a:cxnSpLocks/>
          </p:cNvCxnSpPr>
          <p:nvPr/>
        </p:nvCxnSpPr>
        <p:spPr>
          <a:xfrm>
            <a:off x="9309899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 Placeholder 22">
            <a:extLst>
              <a:ext uri="{FF2B5EF4-FFF2-40B4-BE49-F238E27FC236}">
                <a16:creationId xmlns:a16="http://schemas.microsoft.com/office/drawing/2014/main" id="{AADD2B31-DE73-40E6-BDCF-B3293F73D78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315835" y="252662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57" name="Text Placeholder 22">
            <a:extLst>
              <a:ext uri="{FF2B5EF4-FFF2-40B4-BE49-F238E27FC236}">
                <a16:creationId xmlns:a16="http://schemas.microsoft.com/office/drawing/2014/main" id="{9B5D41AC-F858-4BE6-ADDF-BBF88EA4983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315835" y="299936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0237B20B-5C73-4EA6-B289-40CC083C8F07}"/>
              </a:ext>
            </a:extLst>
          </p:cNvPr>
          <p:cNvCxnSpPr>
            <a:cxnSpLocks/>
          </p:cNvCxnSpPr>
          <p:nvPr/>
        </p:nvCxnSpPr>
        <p:spPr>
          <a:xfrm>
            <a:off x="4044737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Text Placeholder 22">
            <a:extLst>
              <a:ext uri="{FF2B5EF4-FFF2-40B4-BE49-F238E27FC236}">
                <a16:creationId xmlns:a16="http://schemas.microsoft.com/office/drawing/2014/main" id="{30A22F0F-D6F0-46E5-B7A1-A7A170695EA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050673" y="544963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60" name="Text Placeholder 22">
            <a:extLst>
              <a:ext uri="{FF2B5EF4-FFF2-40B4-BE49-F238E27FC236}">
                <a16:creationId xmlns:a16="http://schemas.microsoft.com/office/drawing/2014/main" id="{5AACE02C-D57B-4717-ADD4-EC7F42F03E7E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050673" y="592237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CB9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Role (Optional)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6884170-CC77-43CC-ACA0-5531063DA7D9}"/>
              </a:ext>
            </a:extLst>
          </p:cNvPr>
          <p:cNvCxnSpPr>
            <a:cxnSpLocks/>
          </p:cNvCxnSpPr>
          <p:nvPr/>
        </p:nvCxnSpPr>
        <p:spPr>
          <a:xfrm>
            <a:off x="6677318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 Placeholder 22">
            <a:extLst>
              <a:ext uri="{FF2B5EF4-FFF2-40B4-BE49-F238E27FC236}">
                <a16:creationId xmlns:a16="http://schemas.microsoft.com/office/drawing/2014/main" id="{EB88CF5B-2C19-464E-8491-7FD543DE42E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683254" y="544963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63" name="Text Placeholder 22">
            <a:extLst>
              <a:ext uri="{FF2B5EF4-FFF2-40B4-BE49-F238E27FC236}">
                <a16:creationId xmlns:a16="http://schemas.microsoft.com/office/drawing/2014/main" id="{6B384E55-3EF9-4D23-B3D5-8E7FF94042B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683254" y="592237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F2AA52E-213B-4378-B5BE-EE7FB0CE209A}"/>
              </a:ext>
            </a:extLst>
          </p:cNvPr>
          <p:cNvCxnSpPr>
            <a:cxnSpLocks/>
          </p:cNvCxnSpPr>
          <p:nvPr/>
        </p:nvCxnSpPr>
        <p:spPr>
          <a:xfrm>
            <a:off x="9309899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 Placeholder 22">
            <a:extLst>
              <a:ext uri="{FF2B5EF4-FFF2-40B4-BE49-F238E27FC236}">
                <a16:creationId xmlns:a16="http://schemas.microsoft.com/office/drawing/2014/main" id="{F549D087-CF86-44F9-A79B-5E935BF9C40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315835" y="544963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66" name="Text Placeholder 22">
            <a:extLst>
              <a:ext uri="{FF2B5EF4-FFF2-40B4-BE49-F238E27FC236}">
                <a16:creationId xmlns:a16="http://schemas.microsoft.com/office/drawing/2014/main" id="{FFF41B69-9320-4BBE-89EB-1230B449BD2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315835" y="592237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sp>
        <p:nvSpPr>
          <p:cNvPr id="67" name="Picture Placeholder 6">
            <a:extLst>
              <a:ext uri="{FF2B5EF4-FFF2-40B4-BE49-F238E27FC236}">
                <a16:creationId xmlns:a16="http://schemas.microsoft.com/office/drawing/2014/main" id="{1CEB915D-A3BF-4349-8141-86C7CD13C2E1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4044737" y="878301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68" name="Picture Placeholder 6">
            <a:extLst>
              <a:ext uri="{FF2B5EF4-FFF2-40B4-BE49-F238E27FC236}">
                <a16:creationId xmlns:a16="http://schemas.microsoft.com/office/drawing/2014/main" id="{D9E0ED92-3DB7-46EF-B5F3-AA36B00D4784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6677318" y="878301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69" name="Picture Placeholder 6">
            <a:extLst>
              <a:ext uri="{FF2B5EF4-FFF2-40B4-BE49-F238E27FC236}">
                <a16:creationId xmlns:a16="http://schemas.microsoft.com/office/drawing/2014/main" id="{AB2B0847-E641-41E3-8254-4936CC512155}"/>
              </a:ext>
            </a:extLst>
          </p:cNvPr>
          <p:cNvSpPr>
            <a:spLocks noGrp="1"/>
          </p:cNvSpPr>
          <p:nvPr>
            <p:ph type="pic" sz="quarter" idx="55" hasCustomPrompt="1"/>
          </p:nvPr>
        </p:nvSpPr>
        <p:spPr>
          <a:xfrm>
            <a:off x="9309899" y="878301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70" name="Picture Placeholder 6">
            <a:extLst>
              <a:ext uri="{FF2B5EF4-FFF2-40B4-BE49-F238E27FC236}">
                <a16:creationId xmlns:a16="http://schemas.microsoft.com/office/drawing/2014/main" id="{BC8229F2-CEC8-454B-8248-E001E0A5A117}"/>
              </a:ext>
            </a:extLst>
          </p:cNvPr>
          <p:cNvSpPr>
            <a:spLocks noGrp="1"/>
          </p:cNvSpPr>
          <p:nvPr>
            <p:ph type="pic" sz="quarter" idx="56" hasCustomPrompt="1"/>
          </p:nvPr>
        </p:nvSpPr>
        <p:spPr>
          <a:xfrm>
            <a:off x="4044737" y="3779887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71" name="Picture Placeholder 6">
            <a:extLst>
              <a:ext uri="{FF2B5EF4-FFF2-40B4-BE49-F238E27FC236}">
                <a16:creationId xmlns:a16="http://schemas.microsoft.com/office/drawing/2014/main" id="{F1DEDAC2-6644-4D81-9A25-327036BB801B}"/>
              </a:ext>
            </a:extLst>
          </p:cNvPr>
          <p:cNvSpPr>
            <a:spLocks noGrp="1"/>
          </p:cNvSpPr>
          <p:nvPr>
            <p:ph type="pic" sz="quarter" idx="57" hasCustomPrompt="1"/>
          </p:nvPr>
        </p:nvSpPr>
        <p:spPr>
          <a:xfrm>
            <a:off x="6677318" y="3779887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72" name="Picture Placeholder 6">
            <a:extLst>
              <a:ext uri="{FF2B5EF4-FFF2-40B4-BE49-F238E27FC236}">
                <a16:creationId xmlns:a16="http://schemas.microsoft.com/office/drawing/2014/main" id="{8301DC89-6F07-4027-934D-DD39BADF6085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9309899" y="3779887"/>
            <a:ext cx="1277275" cy="142841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1400"/>
            </a:lvl1pPr>
          </a:lstStyle>
          <a:p>
            <a:r>
              <a:rPr lang="en-US" dirty="0"/>
              <a:t>Click to add image</a:t>
            </a:r>
          </a:p>
        </p:txBody>
      </p:sp>
      <p:sp>
        <p:nvSpPr>
          <p:cNvPr id="32" name="Text Placeholder 22">
            <a:extLst>
              <a:ext uri="{FF2B5EF4-FFF2-40B4-BE49-F238E27FC236}">
                <a16:creationId xmlns:a16="http://schemas.microsoft.com/office/drawing/2014/main" id="{A22F5194-CA33-4EBD-967D-4AA2EF3669AF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4044737" y="2526628"/>
            <a:ext cx="1808993" cy="472741"/>
          </a:xfrm>
        </p:spPr>
        <p:txBody>
          <a:bodyPr lIns="0" tIns="0" rIns="0" bIns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500" b="1" i="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r>
              <a:rPr lang="en-US" dirty="0"/>
              <a:t>Click to add First and Last Name</a:t>
            </a:r>
          </a:p>
        </p:txBody>
      </p: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9F4764DA-B020-4C05-B7F0-083411FAA3E2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4044737" y="2999369"/>
            <a:ext cx="1808993" cy="307777"/>
          </a:xfrm>
        </p:spPr>
        <p:txBody>
          <a:bodyPr wrap="square"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400" b="0" i="1">
                <a:solidFill>
                  <a:srgbClr val="333333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Role (Optional)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9D2BFB61-562B-49DE-85CA-018D28F21AFA}"/>
              </a:ext>
            </a:extLst>
          </p:cNvPr>
          <p:cNvCxnSpPr>
            <a:cxnSpLocks/>
          </p:cNvCxnSpPr>
          <p:nvPr userDrawn="1"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04EDAEC1-01DC-4F41-9787-72BE4314E75D}"/>
              </a:ext>
            </a:extLst>
          </p:cNvPr>
          <p:cNvCxnSpPr>
            <a:cxnSpLocks/>
          </p:cNvCxnSpPr>
          <p:nvPr userDrawn="1"/>
        </p:nvCxnSpPr>
        <p:spPr>
          <a:xfrm>
            <a:off x="4044737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9C52CA89-7568-4547-8B9D-289DC8F8995E}"/>
              </a:ext>
            </a:extLst>
          </p:cNvPr>
          <p:cNvCxnSpPr>
            <a:cxnSpLocks/>
          </p:cNvCxnSpPr>
          <p:nvPr userDrawn="1"/>
        </p:nvCxnSpPr>
        <p:spPr>
          <a:xfrm>
            <a:off x="6677318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307AF7C1-F2B0-4B24-B9F8-2B3F1B31E3C3}"/>
              </a:ext>
            </a:extLst>
          </p:cNvPr>
          <p:cNvCxnSpPr>
            <a:cxnSpLocks/>
          </p:cNvCxnSpPr>
          <p:nvPr userDrawn="1"/>
        </p:nvCxnSpPr>
        <p:spPr>
          <a:xfrm>
            <a:off x="9309899" y="241666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54C0800E-6371-4491-9473-558CD70DA0F7}"/>
              </a:ext>
            </a:extLst>
          </p:cNvPr>
          <p:cNvCxnSpPr>
            <a:cxnSpLocks/>
          </p:cNvCxnSpPr>
          <p:nvPr userDrawn="1"/>
        </p:nvCxnSpPr>
        <p:spPr>
          <a:xfrm>
            <a:off x="4044737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852841C-2A33-4A88-9D94-3D10F727DBCB}"/>
              </a:ext>
            </a:extLst>
          </p:cNvPr>
          <p:cNvCxnSpPr>
            <a:cxnSpLocks/>
          </p:cNvCxnSpPr>
          <p:nvPr userDrawn="1"/>
        </p:nvCxnSpPr>
        <p:spPr>
          <a:xfrm>
            <a:off x="6677318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BA94648-DE03-498F-86B3-A76E5FD843D8}"/>
              </a:ext>
            </a:extLst>
          </p:cNvPr>
          <p:cNvCxnSpPr>
            <a:cxnSpLocks/>
          </p:cNvCxnSpPr>
          <p:nvPr userDrawn="1"/>
        </p:nvCxnSpPr>
        <p:spPr>
          <a:xfrm>
            <a:off x="9309899" y="5339679"/>
            <a:ext cx="236475" cy="0"/>
          </a:xfrm>
          <a:prstGeom prst="line">
            <a:avLst/>
          </a:prstGeom>
          <a:ln w="1905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4D82D0EB-0533-35DE-D1CA-86E0DD99D572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 dirty="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 dirty="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0408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8"/>
            <a:ext cx="8737270" cy="2047740"/>
          </a:xfrm>
        </p:spPr>
        <p:txBody>
          <a:bodyPr wrap="square"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952437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 w Double Circ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480930-7F48-4302-867F-07C583F010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9">
            <a:extLst>
              <a:ext uri="{FF2B5EF4-FFF2-40B4-BE49-F238E27FC236}">
                <a16:creationId xmlns:a16="http://schemas.microsoft.com/office/drawing/2014/main" id="{5F412BA3-4220-4131-A371-70ED3FEDCA99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8"/>
            <a:ext cx="8139750" cy="2047740"/>
          </a:xfrm>
        </p:spPr>
        <p:txBody>
          <a:bodyPr wrap="square"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6" name="Picture 5" descr="Shape, circle&#10;&#10;Description automatically generated">
            <a:extLst>
              <a:ext uri="{FF2B5EF4-FFF2-40B4-BE49-F238E27FC236}">
                <a16:creationId xmlns:a16="http://schemas.microsoft.com/office/drawing/2014/main" id="{00171F07-1344-43FC-AA45-0261410D631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17"/>
          <a:stretch/>
        </p:blipFill>
        <p:spPr>
          <a:xfrm>
            <a:off x="9409083" y="501872"/>
            <a:ext cx="2782917" cy="5629922"/>
          </a:xfrm>
          <a:prstGeom prst="rect">
            <a:avLst/>
          </a:prstGeom>
        </p:spPr>
      </p:pic>
      <p:pic>
        <p:nvPicPr>
          <p:cNvPr id="5" name="Picture 4" descr="Shape, circle&#10;&#10;Description automatically generated">
            <a:extLst>
              <a:ext uri="{FF2B5EF4-FFF2-40B4-BE49-F238E27FC236}">
                <a16:creationId xmlns:a16="http://schemas.microsoft.com/office/drawing/2014/main" id="{DC879935-A746-4110-B392-39003792CC6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2117"/>
          <a:stretch/>
        </p:blipFill>
        <p:spPr>
          <a:xfrm>
            <a:off x="9409083" y="501872"/>
            <a:ext cx="2782917" cy="562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53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2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6"/>
            <a:ext cx="4586511" cy="20754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95584A-E9FF-4D19-968A-6D85813CFA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38424" y="1801367"/>
            <a:ext cx="4621902" cy="20477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60678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header + 2co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2395728"/>
            <a:ext cx="4586511" cy="20477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495584A-E9FF-4D19-968A-6D85813CFA67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38424" y="2395728"/>
            <a:ext cx="4621902" cy="2047740"/>
          </a:xfrm>
        </p:spPr>
        <p:txBody>
          <a:bodyPr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71C606C-6A4F-46CF-A659-18AF2BE20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36270" y="1713504"/>
            <a:ext cx="7850188" cy="400110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Click to add header</a:t>
            </a:r>
          </a:p>
        </p:txBody>
      </p:sp>
    </p:spTree>
    <p:extLst>
      <p:ext uri="{BB962C8B-B14F-4D97-AF65-F5344CB8AC3E}">
        <p14:creationId xmlns:p14="http://schemas.microsoft.com/office/powerpoint/2010/main" val="497656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 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1460AE04-911C-4E41-A9EA-B1868F696D2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024128" y="1801368"/>
            <a:ext cx="4587778" cy="2047740"/>
          </a:xfrm>
        </p:spPr>
        <p:txBody>
          <a:bodyPr wrap="square">
            <a:spAutoFit/>
          </a:bodyPr>
          <a:lstStyle>
            <a:lvl1pPr>
              <a:defRPr sz="24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58B7FE-32D0-4966-9E23-878FD648933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5671" y="1801812"/>
            <a:ext cx="6266329" cy="505618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image or content</a:t>
            </a:r>
          </a:p>
        </p:txBody>
      </p:sp>
    </p:spTree>
    <p:extLst>
      <p:ext uri="{BB962C8B-B14F-4D97-AF65-F5344CB8AC3E}">
        <p14:creationId xmlns:p14="http://schemas.microsoft.com/office/powerpoint/2010/main" val="3788016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intro +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71C606C-6A4F-46CF-A659-18AF2BE20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6929" y="1708534"/>
            <a:ext cx="7850188" cy="400110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Click to add callout or intro text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C63B6800-B6A4-4CB6-87BF-B5DB4D1CCDD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076929" y="2364092"/>
            <a:ext cx="11115071" cy="4493908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</a:lstStyle>
          <a:p>
            <a:pPr lvl="0"/>
            <a:r>
              <a:rPr lang="en-US" dirty="0"/>
              <a:t>Click to add image or content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E698CF6-4637-4FB5-ACB8-EAB43E55AD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  <p:pic>
        <p:nvPicPr>
          <p:cNvPr id="6" name="Graphic 5">
            <a:extLst>
              <a:ext uri="{FF2B5EF4-FFF2-40B4-BE49-F238E27FC236}">
                <a16:creationId xmlns:a16="http://schemas.microsoft.com/office/drawing/2014/main" id="{CED8C2F6-9256-4172-9132-E756B8A6FED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18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intro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14">
            <a:extLst>
              <a:ext uri="{FF2B5EF4-FFF2-40B4-BE49-F238E27FC236}">
                <a16:creationId xmlns:a16="http://schemas.microsoft.com/office/drawing/2014/main" id="{471C606C-6A4F-46CF-A659-18AF2BE20B4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76929" y="1708534"/>
            <a:ext cx="7850188" cy="400110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2pPr>
            <a:lvl3pPr marL="9144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3pPr>
            <a:lvl4pPr marL="13716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4pPr>
            <a:lvl5pPr marL="1828800" indent="0">
              <a:buNone/>
              <a:defRPr sz="1600" b="1">
                <a:latin typeface="Segoe UI" panose="020B0502040204020203" pitchFamily="34" charset="0"/>
                <a:cs typeface="Segoe UI" panose="020B0502040204020203" pitchFamily="34" charset="0"/>
              </a:defRPr>
            </a:lvl5pPr>
          </a:lstStyle>
          <a:p>
            <a:pPr lvl="0"/>
            <a:r>
              <a:rPr lang="en-US" dirty="0"/>
              <a:t>Click to add callout or intro text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9E698CF6-4637-4FB5-ACB8-EAB43E55AD2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AB4B9439-3DB5-49A8-A8A7-22B132F844F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96515" y="1776272"/>
            <a:ext cx="222926" cy="2405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18014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82B9EA-19B0-40DF-8159-96184708F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lIns="0"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2062784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idebard + 2-up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168404F-DAE8-4912-BBB0-02479687CD96}"/>
              </a:ext>
            </a:extLst>
          </p:cNvPr>
          <p:cNvSpPr/>
          <p:nvPr userDrawn="1"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6ADDF2DC-2D9A-4858-802A-D7DC76C177D9}"/>
              </a:ext>
            </a:extLst>
          </p:cNvPr>
          <p:cNvSpPr/>
          <p:nvPr/>
        </p:nvSpPr>
        <p:spPr>
          <a:xfrm>
            <a:off x="-5939" y="0"/>
            <a:ext cx="3209771" cy="6858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4" name="Picture 73" descr="Background pattern&#10;&#10;Description automatically generated">
            <a:extLst>
              <a:ext uri="{FF2B5EF4-FFF2-40B4-BE49-F238E27FC236}">
                <a16:creationId xmlns:a16="http://schemas.microsoft.com/office/drawing/2014/main" id="{F9A587AC-4F27-4627-95C0-31EA41625EA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67" r="73247" b="32010"/>
          <a:stretch/>
        </p:blipFill>
        <p:spPr>
          <a:xfrm>
            <a:off x="-2" y="3856383"/>
            <a:ext cx="3209770" cy="3001617"/>
          </a:xfrm>
          <a:prstGeom prst="rect">
            <a:avLst/>
          </a:prstGeom>
        </p:spPr>
      </p:pic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id="{1BA78BC6-7161-4A1C-B0CF-900826283729}"/>
              </a:ext>
            </a:extLst>
          </p:cNvPr>
          <p:cNvCxnSpPr>
            <a:cxnSpLocks/>
          </p:cNvCxnSpPr>
          <p:nvPr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Text Placeholder 19">
            <a:extLst>
              <a:ext uri="{FF2B5EF4-FFF2-40B4-BE49-F238E27FC236}">
                <a16:creationId xmlns:a16="http://schemas.microsoft.com/office/drawing/2014/main" id="{DDEEB791-484D-4F50-881B-E44154C4934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53287" y="4065195"/>
            <a:ext cx="2522422" cy="584775"/>
          </a:xfrm>
        </p:spPr>
        <p:txBody>
          <a:bodyPr lIns="0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6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en-US" dirty="0"/>
              <a:t>Click to add subhead or other information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3287" y="1706779"/>
            <a:ext cx="2522422" cy="1846659"/>
          </a:xfrm>
        </p:spPr>
        <p:txBody>
          <a:bodyPr wrap="square" lIns="0" anchor="b">
            <a:spAutoFit/>
          </a:bodyPr>
          <a:lstStyle>
            <a:lvl1pPr>
              <a:defRPr sz="38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57B6C270-AC74-4485-9015-440DB2F7ECED}"/>
              </a:ext>
            </a:extLst>
          </p:cNvPr>
          <p:cNvCxnSpPr>
            <a:cxnSpLocks/>
          </p:cNvCxnSpPr>
          <p:nvPr/>
        </p:nvCxnSpPr>
        <p:spPr>
          <a:xfrm>
            <a:off x="8320363" y="2338503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 Placeholder 22">
            <a:extLst>
              <a:ext uri="{FF2B5EF4-FFF2-40B4-BE49-F238E27FC236}">
                <a16:creationId xmlns:a16="http://schemas.microsoft.com/office/drawing/2014/main" id="{DFD4A25F-3995-44B1-B90D-A1CDEDCD747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320363" y="2475180"/>
            <a:ext cx="3094037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DA8F73F-32D8-4F59-B790-6D6017BA5773}"/>
              </a:ext>
            </a:extLst>
          </p:cNvPr>
          <p:cNvCxnSpPr>
            <a:cxnSpLocks/>
          </p:cNvCxnSpPr>
          <p:nvPr/>
        </p:nvCxnSpPr>
        <p:spPr>
          <a:xfrm>
            <a:off x="8320363" y="5471846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Placeholder 22">
            <a:extLst>
              <a:ext uri="{FF2B5EF4-FFF2-40B4-BE49-F238E27FC236}">
                <a16:creationId xmlns:a16="http://schemas.microsoft.com/office/drawing/2014/main" id="{FC0C2BB7-E763-4A3D-98F2-CBD5DFF5B16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320363" y="5608523"/>
            <a:ext cx="3094037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75000"/>
                    <a:lumOff val="2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907CFDF0-F63F-4B6A-8405-9571C0BB01D1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3728777" y="495004"/>
            <a:ext cx="4211578" cy="274733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add image or content</a:t>
            </a:r>
          </a:p>
        </p:txBody>
      </p:sp>
      <p:sp>
        <p:nvSpPr>
          <p:cNvPr id="37" name="Content Placeholder 3">
            <a:extLst>
              <a:ext uri="{FF2B5EF4-FFF2-40B4-BE49-F238E27FC236}">
                <a16:creationId xmlns:a16="http://schemas.microsoft.com/office/drawing/2014/main" id="{9BA6388E-33E0-4A9E-A161-C1261B7FE3B2}"/>
              </a:ext>
            </a:extLst>
          </p:cNvPr>
          <p:cNvSpPr>
            <a:spLocks noGrp="1"/>
          </p:cNvSpPr>
          <p:nvPr>
            <p:ph sz="quarter" idx="62" hasCustomPrompt="1"/>
          </p:nvPr>
        </p:nvSpPr>
        <p:spPr>
          <a:xfrm>
            <a:off x="3728777" y="3628356"/>
            <a:ext cx="4211578" cy="2747335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add image or content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BF721AE-E593-49AD-AC52-7AAE801704AD}"/>
              </a:ext>
            </a:extLst>
          </p:cNvPr>
          <p:cNvCxnSpPr>
            <a:cxnSpLocks/>
          </p:cNvCxnSpPr>
          <p:nvPr userDrawn="1"/>
        </p:nvCxnSpPr>
        <p:spPr>
          <a:xfrm>
            <a:off x="553287" y="3767095"/>
            <a:ext cx="204228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53D990E-2D1F-4909-B5EA-39E35BF9661B}"/>
              </a:ext>
            </a:extLst>
          </p:cNvPr>
          <p:cNvCxnSpPr>
            <a:cxnSpLocks/>
          </p:cNvCxnSpPr>
          <p:nvPr userDrawn="1"/>
        </p:nvCxnSpPr>
        <p:spPr>
          <a:xfrm>
            <a:off x="8320363" y="2338503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23C0DE78-FC8A-4840-8D6B-15221042F3D3}"/>
              </a:ext>
            </a:extLst>
          </p:cNvPr>
          <p:cNvCxnSpPr>
            <a:cxnSpLocks/>
          </p:cNvCxnSpPr>
          <p:nvPr userDrawn="1"/>
        </p:nvCxnSpPr>
        <p:spPr>
          <a:xfrm>
            <a:off x="8320363" y="5471846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ED8C24C-1FE3-219D-E1F1-7E0ADE26D6F5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 dirty="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 dirty="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1133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-up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469574"/>
            <a:ext cx="10668330" cy="701731"/>
          </a:xfrm>
        </p:spPr>
        <p:txBody>
          <a:bodyPr wrap="square" lIns="0" anchor="ctr">
            <a:spAutoFit/>
          </a:bodyPr>
          <a:lstStyle>
            <a:lvl1pPr>
              <a:lnSpc>
                <a:spcPct val="9000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9933B32-6478-4693-A0C4-F4A8DC983CBA}"/>
              </a:ext>
            </a:extLst>
          </p:cNvPr>
          <p:cNvSpPr/>
          <p:nvPr/>
        </p:nvSpPr>
        <p:spPr>
          <a:xfrm rot="5400000">
            <a:off x="5984538" y="-4440195"/>
            <a:ext cx="22292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4908E0B-AFDB-4AC7-9B62-80CE1445C614}"/>
              </a:ext>
            </a:extLst>
          </p:cNvPr>
          <p:cNvCxnSpPr>
            <a:cxnSpLocks/>
          </p:cNvCxnSpPr>
          <p:nvPr/>
        </p:nvCxnSpPr>
        <p:spPr>
          <a:xfrm>
            <a:off x="40692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22A7BCB-CE4E-4DF5-9739-BC4D25A04E5D}"/>
              </a:ext>
            </a:extLst>
          </p:cNvPr>
          <p:cNvCxnSpPr>
            <a:cxnSpLocks/>
          </p:cNvCxnSpPr>
          <p:nvPr/>
        </p:nvCxnSpPr>
        <p:spPr>
          <a:xfrm>
            <a:off x="4363727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3D5D7530-9061-469D-90B4-FBB1EEC18F62}"/>
              </a:ext>
            </a:extLst>
          </p:cNvPr>
          <p:cNvCxnSpPr>
            <a:cxnSpLocks/>
          </p:cNvCxnSpPr>
          <p:nvPr/>
        </p:nvCxnSpPr>
        <p:spPr>
          <a:xfrm>
            <a:off x="845390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 Placeholder 22">
            <a:extLst>
              <a:ext uri="{FF2B5EF4-FFF2-40B4-BE49-F238E27FC236}">
                <a16:creationId xmlns:a16="http://schemas.microsoft.com/office/drawing/2014/main" id="{74DCCA4F-4C04-41C4-8310-5D2E2D5E99B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6926" y="4893839"/>
            <a:ext cx="3195015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5" name="Text Placeholder 22">
            <a:extLst>
              <a:ext uri="{FF2B5EF4-FFF2-40B4-BE49-F238E27FC236}">
                <a16:creationId xmlns:a16="http://schemas.microsoft.com/office/drawing/2014/main" id="{0C9BE45C-F17E-4AE6-9A90-969592C1056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363727" y="4893839"/>
            <a:ext cx="3195016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6" name="Text Placeholder 22">
            <a:extLst>
              <a:ext uri="{FF2B5EF4-FFF2-40B4-BE49-F238E27FC236}">
                <a16:creationId xmlns:a16="http://schemas.microsoft.com/office/drawing/2014/main" id="{502582D9-4353-41EB-8E84-D6B2950E893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8453906" y="4893839"/>
            <a:ext cx="3195015" cy="338554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Clr>
                <a:srgbClr val="003CB9"/>
              </a:buClr>
              <a:buFont typeface="Arial" panose="020B0604020202020204" pitchFamily="34" charset="0"/>
              <a:buNone/>
              <a:defRPr sz="1600" i="1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2pPr>
            <a:lvl3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3pPr>
            <a:lvl4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4pPr>
            <a:lvl5pPr>
              <a:buClr>
                <a:srgbClr val="003CB9"/>
              </a:buClr>
              <a:defRPr sz="1600">
                <a:latin typeface="Segoe UI Light" panose="020B0502040204020203" pitchFamily="34" charset="0"/>
                <a:cs typeface="Segoe UI Light" panose="020B0502040204020203" pitchFamily="34" charset="0"/>
              </a:defRPr>
            </a:lvl5pPr>
          </a:lstStyle>
          <a:p>
            <a:pPr lvl="0"/>
            <a:r>
              <a:rPr lang="en-US" dirty="0"/>
              <a:t>Click to add caption</a:t>
            </a:r>
          </a:p>
        </p:txBody>
      </p:sp>
      <p:sp>
        <p:nvSpPr>
          <p:cNvPr id="57" name="Content Placeholder 3">
            <a:extLst>
              <a:ext uri="{FF2B5EF4-FFF2-40B4-BE49-F238E27FC236}">
                <a16:creationId xmlns:a16="http://schemas.microsoft.com/office/drawing/2014/main" id="{EE5A0422-2078-4BAD-9A1C-1CE7740DC8E2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0" y="1933704"/>
            <a:ext cx="3931920" cy="237719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add image or content</a:t>
            </a:r>
          </a:p>
        </p:txBody>
      </p:sp>
      <p:sp>
        <p:nvSpPr>
          <p:cNvPr id="58" name="Content Placeholder 3">
            <a:extLst>
              <a:ext uri="{FF2B5EF4-FFF2-40B4-BE49-F238E27FC236}">
                <a16:creationId xmlns:a16="http://schemas.microsoft.com/office/drawing/2014/main" id="{94CCC19B-E88C-4255-8B87-39C1E887FEB7}"/>
              </a:ext>
            </a:extLst>
          </p:cNvPr>
          <p:cNvSpPr>
            <a:spLocks noGrp="1"/>
          </p:cNvSpPr>
          <p:nvPr>
            <p:ph sz="quarter" idx="60" hasCustomPrompt="1"/>
          </p:nvPr>
        </p:nvSpPr>
        <p:spPr>
          <a:xfrm>
            <a:off x="4125858" y="1933704"/>
            <a:ext cx="3931920" cy="237719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add image or content</a:t>
            </a:r>
          </a:p>
        </p:txBody>
      </p:sp>
      <p:sp>
        <p:nvSpPr>
          <p:cNvPr id="59" name="Content Placeholder 3">
            <a:extLst>
              <a:ext uri="{FF2B5EF4-FFF2-40B4-BE49-F238E27FC236}">
                <a16:creationId xmlns:a16="http://schemas.microsoft.com/office/drawing/2014/main" id="{32591587-D46E-4A5B-8C82-B97040150B77}"/>
              </a:ext>
            </a:extLst>
          </p:cNvPr>
          <p:cNvSpPr>
            <a:spLocks noGrp="1"/>
          </p:cNvSpPr>
          <p:nvPr>
            <p:ph sz="quarter" idx="61" hasCustomPrompt="1"/>
          </p:nvPr>
        </p:nvSpPr>
        <p:spPr>
          <a:xfrm>
            <a:off x="8260081" y="1933704"/>
            <a:ext cx="3931920" cy="2377190"/>
          </a:xfrm>
          <a:noFill/>
        </p:spPr>
        <p:txBody>
          <a:bodyPr>
            <a:noAutofit/>
          </a:bodyPr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en-US" dirty="0"/>
              <a:t>Click to add image or content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A6CC7A-31F6-476F-BB8C-4101A160FA37}"/>
              </a:ext>
            </a:extLst>
          </p:cNvPr>
          <p:cNvSpPr/>
          <p:nvPr userDrawn="1"/>
        </p:nvSpPr>
        <p:spPr>
          <a:xfrm rot="5400000">
            <a:off x="5984538" y="-4440195"/>
            <a:ext cx="222926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4F81617-22BB-43C5-AD3F-9DCF30D43E77}"/>
              </a:ext>
            </a:extLst>
          </p:cNvPr>
          <p:cNvCxnSpPr>
            <a:cxnSpLocks/>
          </p:cNvCxnSpPr>
          <p:nvPr userDrawn="1"/>
        </p:nvCxnSpPr>
        <p:spPr>
          <a:xfrm>
            <a:off x="40692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F798447-5FC7-4E91-9462-571D496F119F}"/>
              </a:ext>
            </a:extLst>
          </p:cNvPr>
          <p:cNvCxnSpPr>
            <a:cxnSpLocks/>
          </p:cNvCxnSpPr>
          <p:nvPr userDrawn="1"/>
        </p:nvCxnSpPr>
        <p:spPr>
          <a:xfrm>
            <a:off x="4363727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4B11DCFC-5530-4C9F-B534-F1619781A84D}"/>
              </a:ext>
            </a:extLst>
          </p:cNvPr>
          <p:cNvCxnSpPr>
            <a:cxnSpLocks/>
          </p:cNvCxnSpPr>
          <p:nvPr userDrawn="1"/>
        </p:nvCxnSpPr>
        <p:spPr>
          <a:xfrm>
            <a:off x="8453906" y="4757162"/>
            <a:ext cx="22292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BE215AF5-1C8E-C34A-6FA1-42DC2BE0B725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 dirty="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 dirty="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23909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+ full image/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C657A1-F23A-4639-A127-7A3E94999D61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-1" y="1322947"/>
            <a:ext cx="12192001" cy="5535053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274320" indent="0">
              <a:buNone/>
              <a:defRPr/>
            </a:lvl2pPr>
            <a:lvl3pPr marL="502920" indent="0">
              <a:buNone/>
              <a:defRPr/>
            </a:lvl3pPr>
            <a:lvl4pPr marL="822960" indent="0">
              <a:buNone/>
              <a:defRPr/>
            </a:lvl4pPr>
            <a:lvl5pPr marL="1097280" indent="0">
              <a:buNone/>
              <a:defRPr/>
            </a:lvl5pPr>
          </a:lstStyle>
          <a:p>
            <a:pPr lvl="0"/>
            <a:r>
              <a:rPr lang="en-US" dirty="0"/>
              <a:t>Click to add image or content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7DD2E50-55FE-4A99-9D9A-6F7E13A3F3BF}"/>
              </a:ext>
            </a:extLst>
          </p:cNvPr>
          <p:cNvSpPr/>
          <p:nvPr userDrawn="1"/>
        </p:nvSpPr>
        <p:spPr>
          <a:xfrm rot="5400000">
            <a:off x="5509170" y="-5511572"/>
            <a:ext cx="1173659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F58F78-3372-474B-A151-27B970A1392A}"/>
              </a:ext>
            </a:extLst>
          </p:cNvPr>
          <p:cNvSpPr/>
          <p:nvPr/>
        </p:nvSpPr>
        <p:spPr>
          <a:xfrm rot="5400000">
            <a:off x="5509170" y="-5511572"/>
            <a:ext cx="1173659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153EED1-36CC-4391-9DDA-429BCBDE8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283219"/>
            <a:ext cx="10668330" cy="701731"/>
          </a:xfrm>
        </p:spPr>
        <p:txBody>
          <a:bodyPr wrap="square" lIns="0" anchor="ctr">
            <a:spAutoFit/>
          </a:bodyPr>
          <a:lstStyle>
            <a:lvl1pPr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4B8252-C6E7-7032-C47B-A0013A811BED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 dirty="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 dirty="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9254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tatement -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09955A2B-EB7A-4220-97F9-4BD8B6568B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r="7393" b="35335"/>
          <a:stretch/>
        </p:blipFill>
        <p:spPr>
          <a:xfrm>
            <a:off x="0" y="3693661"/>
            <a:ext cx="12192000" cy="3164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BD8A2E-71A2-4A0C-859F-AC9444093D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82883" y="1131984"/>
            <a:ext cx="7568530" cy="1588127"/>
          </a:xfrm>
        </p:spPr>
        <p:txBody>
          <a:bodyPr anchor="b">
            <a:spAutoFit/>
          </a:bodyPr>
          <a:lstStyle>
            <a:lvl1pPr>
              <a:lnSpc>
                <a:spcPct val="9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F994D51-B867-458C-900C-A8F9ED5EDB8E}"/>
              </a:ext>
            </a:extLst>
          </p:cNvPr>
          <p:cNvCxnSpPr>
            <a:cxnSpLocks/>
          </p:cNvCxnSpPr>
          <p:nvPr/>
        </p:nvCxnSpPr>
        <p:spPr>
          <a:xfrm>
            <a:off x="2482883" y="2881615"/>
            <a:ext cx="425780" cy="0"/>
          </a:xfrm>
          <a:prstGeom prst="line">
            <a:avLst/>
          </a:prstGeom>
          <a:ln w="2540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E92EF27-3B4F-4653-A4A3-B5000D6F588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482883" y="3231995"/>
            <a:ext cx="7539038" cy="461665"/>
          </a:xfrm>
        </p:spPr>
        <p:txBody>
          <a:bodyPr lIns="0">
            <a:sp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rgbClr val="003CB9"/>
                </a:solidFill>
                <a:latin typeface="Segoe UI" panose="020B0502040204020203" pitchFamily="34" charset="0"/>
                <a:cs typeface="Segoe UI" panose="020B0502040204020203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E5ACE49C-2732-483C-ADF9-D85BD9CBED3D}"/>
              </a:ext>
            </a:extLst>
          </p:cNvPr>
          <p:cNvCxnSpPr>
            <a:cxnSpLocks/>
          </p:cNvCxnSpPr>
          <p:nvPr userDrawn="1"/>
        </p:nvCxnSpPr>
        <p:spPr>
          <a:xfrm>
            <a:off x="2482883" y="2881615"/>
            <a:ext cx="425780" cy="0"/>
          </a:xfrm>
          <a:prstGeom prst="line">
            <a:avLst/>
          </a:prstGeom>
          <a:ln w="25400">
            <a:solidFill>
              <a:srgbClr val="FAA41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80A5C01A-AB9B-F73A-3080-B7717256B766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 dirty="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 dirty="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6030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C6A8D2FC-D796-42BA-8762-024AE04894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prstClr val="black"/>
              <a:srgbClr val="D9C3A5">
                <a:tint val="50000"/>
                <a:satMod val="180000"/>
              </a:srgbClr>
            </a:duotone>
            <a:alphaModFix amt="1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72" r="7393" b="35335"/>
          <a:stretch/>
        </p:blipFill>
        <p:spPr>
          <a:xfrm>
            <a:off x="0" y="3693661"/>
            <a:ext cx="12192000" cy="316433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BD8A2E-71A2-4A0C-859F-AC9444093D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34919" y="1782368"/>
            <a:ext cx="7814425" cy="553998"/>
          </a:xfrm>
        </p:spPr>
        <p:txBody>
          <a:bodyPr wrap="square" anchor="t">
            <a:spAutoFit/>
          </a:bodyPr>
          <a:lstStyle>
            <a:lvl1pPr>
              <a:lnSpc>
                <a:spcPct val="100000"/>
              </a:lnSpc>
              <a:defRPr sz="3000" b="1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Click to add quote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BB0C911-8C7F-4047-A982-C99E394331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418567" y="4874882"/>
            <a:ext cx="2930778" cy="369332"/>
          </a:xfrm>
        </p:spPr>
        <p:txBody>
          <a:bodyPr>
            <a:sp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 b="1" i="0">
                <a:solidFill>
                  <a:schemeClr val="tx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 marL="4572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2pPr>
            <a:lvl3pPr marL="9144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3pPr>
            <a:lvl4pPr marL="13716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4pPr>
            <a:lvl5pPr marL="1828800" indent="0">
              <a:buNone/>
              <a:defRPr sz="2800">
                <a:solidFill>
                  <a:srgbClr val="003CB9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5pPr>
          </a:lstStyle>
          <a:p>
            <a:pPr lvl="0"/>
            <a:r>
              <a:rPr lang="en-US" dirty="0"/>
              <a:t>Click to add name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51CDEC8-CDB5-03A3-F797-154F69123352}"/>
              </a:ext>
            </a:extLst>
          </p:cNvPr>
          <p:cNvSpPr txBox="1"/>
          <p:nvPr userDrawn="1"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 dirty="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 dirty="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467F7CB-E893-57C5-1C9C-09F4A9E32C1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73009" y="1628642"/>
            <a:ext cx="992231" cy="849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05080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8AFC3B90-B919-470C-89A0-AA20A6DE382F}"/>
              </a:ext>
            </a:extLst>
          </p:cNvPr>
          <p:cNvSpPr/>
          <p:nvPr userDrawn="1"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4CBF8C4-77E7-48C5-A5B2-7A65A3F9B1B0}"/>
              </a:ext>
            </a:extLst>
          </p:cNvPr>
          <p:cNvSpPr/>
          <p:nvPr/>
        </p:nvSpPr>
        <p:spPr>
          <a:xfrm rot="5400000">
            <a:off x="2667000" y="-2667000"/>
            <a:ext cx="6858000" cy="12192000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 descr="Background pattern&#10;&#10;Description automatically generated">
            <a:extLst>
              <a:ext uri="{FF2B5EF4-FFF2-40B4-BE49-F238E27FC236}">
                <a16:creationId xmlns:a16="http://schemas.microsoft.com/office/drawing/2014/main" id="{7DEFB1D9-080D-4CAE-BD31-0BE5E1CFA00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biLevel thresh="25000"/>
            <a:alphaModFix amt="28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71" r="2660" b="32010"/>
          <a:stretch/>
        </p:blipFill>
        <p:spPr>
          <a:xfrm>
            <a:off x="4526" y="3856387"/>
            <a:ext cx="12187476" cy="300161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A398782-2166-4933-8435-F6D80D332EB4}"/>
              </a:ext>
            </a:extLst>
          </p:cNvPr>
          <p:cNvSpPr txBox="1"/>
          <p:nvPr userDrawn="1"/>
        </p:nvSpPr>
        <p:spPr>
          <a:xfrm>
            <a:off x="391885" y="6289056"/>
            <a:ext cx="1493846" cy="313151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b="1" spc="300" dirty="0">
                <a:solidFill>
                  <a:schemeClr val="bg1"/>
                </a:solidFill>
                <a:latin typeface="Arial Narrow" panose="020B0606020202030204" pitchFamily="34" charset="0"/>
              </a:rPr>
              <a:t>CAROLLO.COM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9F53237B-39D7-4B18-83EB-8BA441C8C0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7" y="6187980"/>
            <a:ext cx="1649879" cy="2576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BDB27CE-31B0-428A-99EA-906334649C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0630" y="3905844"/>
            <a:ext cx="9230690" cy="707886"/>
          </a:xfrm>
        </p:spPr>
        <p:txBody>
          <a:bodyPr wrap="square" anchor="b">
            <a:sp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closing slide text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8F3FE04E-F1E6-4674-B307-9E490992FC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76567" y="6187980"/>
            <a:ext cx="1649879" cy="2576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9876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FDD5A00-E259-42E7-A0BD-2413479CE905}"/>
              </a:ext>
            </a:extLst>
          </p:cNvPr>
          <p:cNvSpPr/>
          <p:nvPr/>
        </p:nvSpPr>
        <p:spPr>
          <a:xfrm>
            <a:off x="0" y="0"/>
            <a:ext cx="222926" cy="6857998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C10619-0994-63E7-A1EB-870FD2E38F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4128" y="1801368"/>
            <a:ext cx="8737270" cy="1838452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/>
          <a:p>
            <a:pPr lvl="0"/>
            <a:r>
              <a:rPr lang="en-US" dirty="0"/>
              <a:t>Click to add bullets</a:t>
            </a:r>
          </a:p>
          <a:p>
            <a:pPr lvl="1"/>
            <a:r>
              <a:rPr lang="en-US" dirty="0"/>
              <a:t>Level 2 Bullet Style</a:t>
            </a:r>
          </a:p>
          <a:p>
            <a:pPr lvl="2"/>
            <a:r>
              <a:rPr lang="en-US" dirty="0"/>
              <a:t>Level 3 Bullet</a:t>
            </a:r>
          </a:p>
          <a:p>
            <a:pPr lvl="3"/>
            <a:r>
              <a:rPr lang="en-US" dirty="0"/>
              <a:t>Level 4 Bullet</a:t>
            </a:r>
          </a:p>
          <a:p>
            <a:pPr lvl="4"/>
            <a:r>
              <a:rPr lang="en-US" dirty="0"/>
              <a:t>Level 5 Bullet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DF81FE-145C-4273-8E85-D9F3D3B0EE34}"/>
              </a:ext>
            </a:extLst>
          </p:cNvPr>
          <p:cNvSpPr txBox="1"/>
          <p:nvPr/>
        </p:nvSpPr>
        <p:spPr>
          <a:xfrm>
            <a:off x="10051413" y="6343157"/>
            <a:ext cx="1866378" cy="3131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noAutofit/>
          </a:bodyPr>
          <a:lstStyle/>
          <a:p>
            <a:pPr algn="r">
              <a:lnSpc>
                <a:spcPct val="95000"/>
              </a:lnSpc>
            </a:pPr>
            <a:r>
              <a:rPr lang="en-US" sz="10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CAROLLO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r>
              <a:rPr lang="en-US" sz="900" spc="300" dirty="0">
                <a:solidFill>
                  <a:schemeClr val="accent1"/>
                </a:solidFill>
                <a:latin typeface="Arial Narrow" panose="020B0606020202030204" pitchFamily="34" charset="0"/>
              </a:rPr>
              <a:t>/</a:t>
            </a:r>
            <a:r>
              <a:rPr lang="en-US" sz="900" spc="300" dirty="0">
                <a:solidFill>
                  <a:srgbClr val="003CB9"/>
                </a:solidFill>
                <a:latin typeface="Arial Narrow" panose="020B0606020202030204" pitchFamily="34" charset="0"/>
              </a:rPr>
              <a:t>   </a:t>
            </a:r>
            <a:fld id="{E7B37AC3-26D8-44A8-8336-675969F41DB9}" type="slidenum">
              <a:rPr lang="en-US" sz="900" b="1" spc="300" smtClean="0">
                <a:solidFill>
                  <a:srgbClr val="003CB9"/>
                </a:solidFill>
                <a:latin typeface="Arial Narrow" panose="020B0606020202030204" pitchFamily="34" charset="0"/>
              </a:rPr>
              <a:pPr algn="r">
                <a:lnSpc>
                  <a:spcPct val="95000"/>
                </a:lnSpc>
              </a:pPr>
              <a:t>‹#›</a:t>
            </a:fld>
            <a:endParaRPr lang="en-US" sz="900" b="1" spc="300" dirty="0">
              <a:solidFill>
                <a:srgbClr val="003CB9"/>
              </a:solidFill>
              <a:latin typeface="Arial Narrow" panose="020B0606020202030204" pitchFamily="34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AE38799-E33B-4A44-9773-F266E89E4860}"/>
              </a:ext>
            </a:extLst>
          </p:cNvPr>
          <p:cNvCxnSpPr>
            <a:cxnSpLocks/>
          </p:cNvCxnSpPr>
          <p:nvPr/>
        </p:nvCxnSpPr>
        <p:spPr>
          <a:xfrm>
            <a:off x="736270" y="343744"/>
            <a:ext cx="222926" cy="0"/>
          </a:xfrm>
          <a:prstGeom prst="line">
            <a:avLst/>
          </a:prstGeom>
          <a:ln w="19050">
            <a:solidFill>
              <a:srgbClr val="003C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Placeholder 11">
            <a:extLst>
              <a:ext uri="{FF2B5EF4-FFF2-40B4-BE49-F238E27FC236}">
                <a16:creationId xmlns:a16="http://schemas.microsoft.com/office/drawing/2014/main" id="{B16E8960-8DAA-4FD1-A28E-EB169F38E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Box 10">
            <a:extLst>
              <a:ext uri="{FF2B5EF4-FFF2-40B4-BE49-F238E27FC236}">
                <a16:creationId xmlns:a16="http://schemas.microsoft.com/office/drawing/2014/main" id="{C86506CF-E689-4FB6-AC81-1D1C19EEC6FF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1098549" y="5462572"/>
            <a:ext cx="243840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b">
            <a:spAutoFit/>
          </a:bodyPr>
          <a:lstStyle>
            <a:lvl1pPr>
              <a:defRPr sz="2800">
                <a:solidFill>
                  <a:schemeClr val="tx1"/>
                </a:solidFill>
                <a:latin typeface="Humanst521 BT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umanst521 BT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7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updatefooter0323.pptx/</a:t>
            </a:r>
            <a:fld id="{3587B205-D543-4E3E-B23B-C20DB7518250}" type="slidenum">
              <a:rPr lang="en-US" altLang="en-US" sz="70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7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24066BA-7B9B-40E1-8614-41C6695CABA8}"/>
              </a:ext>
            </a:extLst>
          </p:cNvPr>
          <p:cNvSpPr/>
          <p:nvPr userDrawn="1"/>
        </p:nvSpPr>
        <p:spPr>
          <a:xfrm>
            <a:off x="0" y="0"/>
            <a:ext cx="222926" cy="6857998"/>
          </a:xfrm>
          <a:prstGeom prst="rect">
            <a:avLst/>
          </a:prstGeom>
          <a:solidFill>
            <a:srgbClr val="003C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6B2A85B-9A92-4FA4-AABF-1F5AD189B089}"/>
              </a:ext>
            </a:extLst>
          </p:cNvPr>
          <p:cNvCxnSpPr>
            <a:cxnSpLocks/>
          </p:cNvCxnSpPr>
          <p:nvPr userDrawn="1"/>
        </p:nvCxnSpPr>
        <p:spPr>
          <a:xfrm>
            <a:off x="736270" y="343744"/>
            <a:ext cx="222926" cy="0"/>
          </a:xfrm>
          <a:prstGeom prst="line">
            <a:avLst/>
          </a:prstGeom>
          <a:ln w="19050">
            <a:solidFill>
              <a:srgbClr val="003C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 Box 10">
            <a:extLst>
              <a:ext uri="{FF2B5EF4-FFF2-40B4-BE49-F238E27FC236}">
                <a16:creationId xmlns:a16="http://schemas.microsoft.com/office/drawing/2014/main" id="{1FFDBB03-F298-4565-862B-C31775BEA9F3}"/>
              </a:ext>
            </a:extLst>
          </p:cNvPr>
          <p:cNvSpPr txBox="1">
            <a:spLocks noChangeArrowheads="1"/>
          </p:cNvSpPr>
          <p:nvPr userDrawn="1"/>
        </p:nvSpPr>
        <p:spPr bwMode="auto">
          <a:xfrm rot="16200000">
            <a:off x="-1098549" y="5462572"/>
            <a:ext cx="2438400" cy="2000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45720" rIns="45720" anchor="b">
            <a:spAutoFit/>
          </a:bodyPr>
          <a:lstStyle>
            <a:lvl1pPr>
              <a:defRPr sz="2800">
                <a:solidFill>
                  <a:schemeClr val="tx1"/>
                </a:solidFill>
                <a:latin typeface="Humanst521 BT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Humanst521 BT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Humanst521 BT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Humanst521 BT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en-US" altLang="en-US" sz="700" dirty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updatefooter0323.pptx/</a:t>
            </a:r>
            <a:fld id="{3587B205-D543-4E3E-B23B-C20DB7518250}" type="slidenum">
              <a:rPr lang="en-US" altLang="en-US" sz="700" smtClean="0">
                <a:solidFill>
                  <a:schemeClr val="bg1">
                    <a:lumMod val="65000"/>
                  </a:schemeClr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pPr eaLnBrk="1" hangingPunct="1">
                <a:spcBef>
                  <a:spcPct val="50000"/>
                </a:spcBef>
                <a:defRPr/>
              </a:pPr>
              <a:t>‹#›</a:t>
            </a:fld>
            <a:endParaRPr lang="en-US" altLang="en-US" sz="700" dirty="0">
              <a:solidFill>
                <a:schemeClr val="bg1">
                  <a:lumMod val="65000"/>
                </a:scheme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8906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  <p:sldLayoutId id="2147483813" r:id="rId14"/>
    <p:sldLayoutId id="2147483814" r:id="rId15"/>
    <p:sldLayoutId id="2147483815" r:id="rId16"/>
    <p:sldLayoutId id="2147483816" r:id="rId17"/>
    <p:sldLayoutId id="2147483817" r:id="rId18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600" kern="1200">
          <a:solidFill>
            <a:schemeClr val="tx1"/>
          </a:solidFill>
          <a:latin typeface="Segoe UI Light" panose="020B0502040204020203" pitchFamily="34" charset="0"/>
          <a:ea typeface="+mj-ea"/>
          <a:cs typeface="Segoe UI Light" panose="020B0502040204020203" pitchFamily="34" charset="0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600"/>
        </a:spcBef>
        <a:buClr>
          <a:srgbClr val="003CB9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600"/>
        </a:spcBef>
        <a:buClr>
          <a:srgbClr val="2163DB"/>
        </a:buClr>
        <a:buFont typeface="Segoe UI" panose="020B0502040204020203" pitchFamily="34" charset="0"/>
        <a:buChar char="»"/>
        <a:defRPr sz="20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731520" indent="-228600" algn="l" defTabSz="914400" rtl="0" eaLnBrk="1" latinLnBrk="0" hangingPunct="1">
        <a:lnSpc>
          <a:spcPct val="100000"/>
        </a:lnSpc>
        <a:spcBef>
          <a:spcPts val="600"/>
        </a:spcBef>
        <a:buClr>
          <a:srgbClr val="FAA41A"/>
        </a:buClr>
        <a:buFont typeface="Segoe UI" panose="020B0502040204020203" pitchFamily="34" charset="0"/>
        <a:buChar char="−"/>
        <a:defRPr sz="18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1000"/>
        </a:spcBef>
        <a:buClr>
          <a:srgbClr val="333333"/>
        </a:buClr>
        <a:buFont typeface="Segoe UI Light" panose="020B0502040204020203" pitchFamily="34" charset="0"/>
        <a:buChar char="▪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1000"/>
        </a:spcBef>
        <a:buClr>
          <a:srgbClr val="333333"/>
        </a:buClr>
        <a:buFont typeface="Segoe UI Light" panose="020B0502040204020203" pitchFamily="34" charset="0"/>
        <a:buChar char="‑"/>
        <a:defRPr sz="1600" kern="1200">
          <a:solidFill>
            <a:schemeClr val="tx1"/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 userDrawn="1">
          <p15:clr>
            <a:srgbClr val="F26B43"/>
          </p15:clr>
        </p15:guide>
        <p15:guide id="6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A962241D-9687-461B-8086-2CEAD09A9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One Water </a:t>
            </a:r>
            <a:br>
              <a:rPr lang="en-US" sz="4400" dirty="0"/>
            </a:br>
            <a:r>
              <a:rPr lang="en-US" sz="4400" dirty="0"/>
              <a:t>Roadmap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82FD8E-7BB1-41E6-8ADA-2EB8483E126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0062" y="4323371"/>
            <a:ext cx="4124043" cy="369332"/>
          </a:xfrm>
        </p:spPr>
        <p:txBody>
          <a:bodyPr/>
          <a:lstStyle/>
          <a:p>
            <a:r>
              <a:rPr lang="en-US" sz="1800" b="0" i="0" u="none" strike="noStrike" dirty="0">
                <a:solidFill>
                  <a:srgbClr val="003CB9"/>
                </a:solidFill>
                <a:effectLst/>
                <a:latin typeface="Segoe UI" panose="020B0502040204020203" pitchFamily="34" charset="0"/>
              </a:rPr>
              <a:t>June 30, 2026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BD9EA-3244-6B41-459E-BFBFC06033A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0062" y="3775445"/>
            <a:ext cx="4124043" cy="461665"/>
          </a:xfrm>
        </p:spPr>
        <p:txBody>
          <a:bodyPr/>
          <a:lstStyle/>
          <a:p>
            <a:r>
              <a:rPr lang="en-US" dirty="0"/>
              <a:t>City Council Meeting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B8A4FD4-0DB6-41BD-9108-07A2A2535D39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0062" y="193772"/>
            <a:ext cx="5262174" cy="369332"/>
          </a:xfrm>
        </p:spPr>
        <p:txBody>
          <a:bodyPr/>
          <a:lstStyle/>
          <a:p>
            <a:r>
              <a:rPr lang="en-US" sz="1800" b="1" i="0" u="none" strike="noStrike">
                <a:solidFill>
                  <a:srgbClr val="595959"/>
                </a:solidFill>
                <a:effectLst/>
                <a:latin typeface="Segoe UI" panose="020B0502040204020203" pitchFamily="34" charset="0"/>
              </a:rPr>
              <a:t>City of Salinas</a:t>
            </a:r>
            <a:endParaRPr lang="en-US"/>
          </a:p>
        </p:txBody>
      </p:sp>
      <p:pic>
        <p:nvPicPr>
          <p:cNvPr id="12" name="Picture Placeholder 11" descr="A field of green plants&#10;&#10;AI-generated content may be incorrect.">
            <a:extLst>
              <a:ext uri="{FF2B5EF4-FFF2-40B4-BE49-F238E27FC236}">
                <a16:creationId xmlns:a16="http://schemas.microsoft.com/office/drawing/2014/main" id="{6CD048FE-639F-331B-1CDD-8A3D4E861C35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7" r="2821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959136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0D58AF-6871-C7B9-8F4C-83205DEE8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5B1E43-2255-3A05-7256-07F68F6FDA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10693730" cy="1161287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Definition of One Water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F56271-A5DC-D3AF-DFB4-FC1C4342AA74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36270" y="2125576"/>
            <a:ext cx="8136810" cy="2294024"/>
          </a:xfrm>
        </p:spPr>
        <p:txBody>
          <a:bodyPr/>
          <a:lstStyle/>
          <a:p>
            <a:pPr marL="0" lvl="0" indent="0" fontAlgn="base">
              <a:lnSpc>
                <a:spcPts val="4500"/>
              </a:lnSpc>
              <a:spcAft>
                <a:spcPts val="600"/>
              </a:spcAft>
              <a:buNone/>
            </a:pPr>
            <a:r>
              <a:rPr lang="en-US" b="1" i="1"/>
              <a:t>One Water</a:t>
            </a:r>
            <a:r>
              <a:rPr lang="en-US" i="1"/>
              <a:t> is a collaborative planning and implementation approach that fosters integrated and equitable management of water resources for long-term resilience and reliability, meeting both community and ecosystem needs.</a:t>
            </a:r>
            <a:endParaRPr lang="en-US"/>
          </a:p>
          <a:p>
            <a:pPr>
              <a:lnSpc>
                <a:spcPts val="4500"/>
              </a:lnSpc>
              <a:spcAft>
                <a:spcPts val="600"/>
              </a:spcAft>
            </a:pPr>
            <a:endParaRPr lang="en-US" sz="360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2BC01F-8994-1FC0-19EE-248BB3CAC49A}"/>
              </a:ext>
            </a:extLst>
          </p:cNvPr>
          <p:cNvSpPr txBox="1"/>
          <p:nvPr/>
        </p:nvSpPr>
        <p:spPr>
          <a:xfrm>
            <a:off x="8873080" y="5262371"/>
            <a:ext cx="319831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>
                <a:solidFill>
                  <a:schemeClr val="bg1">
                    <a:lumMod val="50000"/>
                  </a:schemeClr>
                </a:solidFill>
              </a:rPr>
              <a:t>Source: WRF Study #4969 (February 2024)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ACFE08F-23D8-E8BE-53E6-5AD265189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10926" y="1671539"/>
            <a:ext cx="2713068" cy="3514922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25530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3358D0-EF17-1E5F-2FC3-3B47D020C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EF17A510-012B-01AB-22E6-15CE0A9C5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283219"/>
            <a:ext cx="10668330" cy="701731"/>
          </a:xfrm>
        </p:spPr>
        <p:txBody>
          <a:bodyPr/>
          <a:lstStyle/>
          <a:p>
            <a:r>
              <a:rPr lang="en-US" dirty="0"/>
              <a:t>One Water Roadmap Goal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48F9119-0FF5-CCCC-8148-8AC86B6F5E47}"/>
              </a:ext>
            </a:extLst>
          </p:cNvPr>
          <p:cNvSpPr txBox="1"/>
          <p:nvPr/>
        </p:nvSpPr>
        <p:spPr>
          <a:xfrm>
            <a:off x="2015593" y="2335868"/>
            <a:ext cx="8160813" cy="2597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i="1"/>
            </a:lvl1pPr>
          </a:lstStyle>
          <a:p>
            <a:pPr>
              <a:lnSpc>
                <a:spcPct val="150000"/>
              </a:lnSpc>
            </a:pPr>
            <a:r>
              <a:rPr lang="en-US" sz="2800" dirty="0"/>
              <a:t>Identify how the City can best collaborate with other partners and invest time, energy and money into more sustainable water solutions to help prepare for a changing future. </a:t>
            </a:r>
          </a:p>
        </p:txBody>
      </p:sp>
    </p:spTree>
    <p:extLst>
      <p:ext uri="{BB962C8B-B14F-4D97-AF65-F5344CB8AC3E}">
        <p14:creationId xmlns:p14="http://schemas.microsoft.com/office/powerpoint/2010/main" val="759579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295385-4570-A17F-B387-6F4B575674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>
            <a:extLst>
              <a:ext uri="{FF2B5EF4-FFF2-40B4-BE49-F238E27FC236}">
                <a16:creationId xmlns:a16="http://schemas.microsoft.com/office/drawing/2014/main" id="{F76882CE-633F-F633-7CBA-657D6FE55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990" y="283219"/>
            <a:ext cx="10668330" cy="701731"/>
          </a:xfrm>
        </p:spPr>
        <p:txBody>
          <a:bodyPr/>
          <a:lstStyle/>
          <a:p>
            <a:r>
              <a:rPr lang="en-US" dirty="0"/>
              <a:t>One Water Roadmap Timeline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93ECE237-1771-E283-D1ED-653B9C30C7B4}"/>
              </a:ext>
            </a:extLst>
          </p:cNvPr>
          <p:cNvCxnSpPr>
            <a:cxnSpLocks/>
          </p:cNvCxnSpPr>
          <p:nvPr/>
        </p:nvCxnSpPr>
        <p:spPr>
          <a:xfrm>
            <a:off x="624582" y="2943588"/>
            <a:ext cx="10752337" cy="33620"/>
          </a:xfrm>
          <a:prstGeom prst="line">
            <a:avLst/>
          </a:prstGeom>
          <a:ln w="114300" cap="rnd">
            <a:solidFill>
              <a:srgbClr val="003CB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D97D1F2A-03BC-4B21-72CE-1C0E9AC25B11}"/>
              </a:ext>
            </a:extLst>
          </p:cNvPr>
          <p:cNvSpPr/>
          <p:nvPr/>
        </p:nvSpPr>
        <p:spPr>
          <a:xfrm>
            <a:off x="447273" y="2811105"/>
            <a:ext cx="287379" cy="287379"/>
          </a:xfrm>
          <a:prstGeom prst="ellipse">
            <a:avLst/>
          </a:prstGeom>
          <a:solidFill>
            <a:srgbClr val="FAA41A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ED79214-5D32-0D3A-B780-CFCE3D091287}"/>
              </a:ext>
            </a:extLst>
          </p:cNvPr>
          <p:cNvSpPr/>
          <p:nvPr/>
        </p:nvSpPr>
        <p:spPr>
          <a:xfrm>
            <a:off x="3043831" y="2811104"/>
            <a:ext cx="287379" cy="287379"/>
          </a:xfrm>
          <a:prstGeom prst="ellipse">
            <a:avLst/>
          </a:prstGeom>
          <a:solidFill>
            <a:srgbClr val="FAA41A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FB9242E-6AAC-A514-C9B6-05D38269E907}"/>
              </a:ext>
            </a:extLst>
          </p:cNvPr>
          <p:cNvSpPr/>
          <p:nvPr/>
        </p:nvSpPr>
        <p:spPr>
          <a:xfrm>
            <a:off x="4767952" y="2811104"/>
            <a:ext cx="287379" cy="287379"/>
          </a:xfrm>
          <a:prstGeom prst="ellipse">
            <a:avLst/>
          </a:prstGeom>
          <a:solidFill>
            <a:srgbClr val="FAA41A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24A81CB-CA75-27FA-ABD3-2ECBD02EA577}"/>
              </a:ext>
            </a:extLst>
          </p:cNvPr>
          <p:cNvSpPr/>
          <p:nvPr/>
        </p:nvSpPr>
        <p:spPr>
          <a:xfrm>
            <a:off x="6787900" y="2813371"/>
            <a:ext cx="287379" cy="287379"/>
          </a:xfrm>
          <a:prstGeom prst="ellipse">
            <a:avLst/>
          </a:prstGeom>
          <a:solidFill>
            <a:srgbClr val="FAA41A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CCC6089-9216-3202-FE83-51C27C52562F}"/>
              </a:ext>
            </a:extLst>
          </p:cNvPr>
          <p:cNvSpPr/>
          <p:nvPr/>
        </p:nvSpPr>
        <p:spPr>
          <a:xfrm>
            <a:off x="11200619" y="2811104"/>
            <a:ext cx="287379" cy="287379"/>
          </a:xfrm>
          <a:prstGeom prst="ellipse">
            <a:avLst/>
          </a:prstGeom>
          <a:solidFill>
            <a:srgbClr val="FAA41A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E8365A-E70D-AF11-9694-867ABF7A3C71}"/>
              </a:ext>
            </a:extLst>
          </p:cNvPr>
          <p:cNvSpPr txBox="1"/>
          <p:nvPr/>
        </p:nvSpPr>
        <p:spPr>
          <a:xfrm>
            <a:off x="185754" y="2092928"/>
            <a:ext cx="110176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b="1"/>
              <a:t>June </a:t>
            </a:r>
          </a:p>
          <a:p>
            <a:pPr algn="ctr"/>
            <a:r>
              <a:rPr lang="en-US" b="1"/>
              <a:t>2025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6A1D142-D5FD-DCE0-7002-B62417D27A08}"/>
              </a:ext>
            </a:extLst>
          </p:cNvPr>
          <p:cNvSpPr txBox="1"/>
          <p:nvPr/>
        </p:nvSpPr>
        <p:spPr>
          <a:xfrm>
            <a:off x="2871959" y="2092928"/>
            <a:ext cx="110176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b="1"/>
              <a:t>August </a:t>
            </a:r>
          </a:p>
          <a:p>
            <a:pPr algn="ctr"/>
            <a:r>
              <a:rPr lang="en-US" b="1"/>
              <a:t>2025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95D34E-127F-C309-FDB5-5344C290EF35}"/>
              </a:ext>
            </a:extLst>
          </p:cNvPr>
          <p:cNvSpPr txBox="1"/>
          <p:nvPr/>
        </p:nvSpPr>
        <p:spPr>
          <a:xfrm>
            <a:off x="4271272" y="2092928"/>
            <a:ext cx="128073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b="1"/>
              <a:t>December </a:t>
            </a:r>
          </a:p>
          <a:p>
            <a:pPr algn="ctr"/>
            <a:r>
              <a:rPr lang="en-US" b="1"/>
              <a:t>2025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6F45A3-98C2-23B3-A137-ADFC8A4E0771}"/>
              </a:ext>
            </a:extLst>
          </p:cNvPr>
          <p:cNvSpPr txBox="1"/>
          <p:nvPr/>
        </p:nvSpPr>
        <p:spPr>
          <a:xfrm>
            <a:off x="6280014" y="2092927"/>
            <a:ext cx="1280738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en-US" b="1"/>
              <a:t>February</a:t>
            </a:r>
          </a:p>
          <a:p>
            <a:pPr algn="ctr"/>
            <a:r>
              <a:rPr lang="en-US" b="1"/>
              <a:t>2026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9355BFC-1ED7-1D7A-C3B3-354E43B01E1D}"/>
              </a:ext>
            </a:extLst>
          </p:cNvPr>
          <p:cNvSpPr txBox="1"/>
          <p:nvPr/>
        </p:nvSpPr>
        <p:spPr>
          <a:xfrm>
            <a:off x="9280792" y="2092927"/>
            <a:ext cx="1280738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en-US" b="1"/>
              <a:t>May</a:t>
            </a:r>
          </a:p>
          <a:p>
            <a:pPr algn="ctr"/>
            <a:r>
              <a:rPr lang="en-US" b="1"/>
              <a:t>2026</a:t>
            </a:r>
          </a:p>
        </p:txBody>
      </p:sp>
      <p:sp>
        <p:nvSpPr>
          <p:cNvPr id="15" name="Left Brace 14">
            <a:extLst>
              <a:ext uri="{FF2B5EF4-FFF2-40B4-BE49-F238E27FC236}">
                <a16:creationId xmlns:a16="http://schemas.microsoft.com/office/drawing/2014/main" id="{F4D620F7-4873-FDDE-4655-80A28F416A14}"/>
              </a:ext>
            </a:extLst>
          </p:cNvPr>
          <p:cNvSpPr/>
          <p:nvPr/>
        </p:nvSpPr>
        <p:spPr>
          <a:xfrm rot="16200000">
            <a:off x="1758715" y="2058602"/>
            <a:ext cx="298585" cy="2589271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AA426C-4CCD-B495-BFD9-41371EA60220}"/>
              </a:ext>
            </a:extLst>
          </p:cNvPr>
          <p:cNvSpPr txBox="1"/>
          <p:nvPr/>
        </p:nvSpPr>
        <p:spPr>
          <a:xfrm>
            <a:off x="499329" y="3585581"/>
            <a:ext cx="281344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/>
              <a:t>Stakeholder Interviews, Review of Water Management Documents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DD58E6D-9F69-31A2-BF8B-C1E84F5B170B}"/>
              </a:ext>
            </a:extLst>
          </p:cNvPr>
          <p:cNvSpPr txBox="1"/>
          <p:nvPr/>
        </p:nvSpPr>
        <p:spPr>
          <a:xfrm>
            <a:off x="3830054" y="3273524"/>
            <a:ext cx="216317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 dirty="0"/>
              <a:t>Gaps and Needs Summary from Document Review and Stakeholder Interviews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94AAE11-7EB5-D8F0-0394-6A170A9AE673}"/>
              </a:ext>
            </a:extLst>
          </p:cNvPr>
          <p:cNvSpPr txBox="1"/>
          <p:nvPr/>
        </p:nvSpPr>
        <p:spPr>
          <a:xfrm>
            <a:off x="6251750" y="3280400"/>
            <a:ext cx="1359681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i="1"/>
              <a:t>Stakeholder Workshop #1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62002C1-873A-8F40-2A11-C0ABF8C5E1A5}"/>
              </a:ext>
            </a:extLst>
          </p:cNvPr>
          <p:cNvSpPr txBox="1"/>
          <p:nvPr/>
        </p:nvSpPr>
        <p:spPr>
          <a:xfrm>
            <a:off x="10595246" y="3279286"/>
            <a:ext cx="1359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/>
              <a:t>Final</a:t>
            </a:r>
            <a:br>
              <a:rPr lang="en-US" i="1"/>
            </a:br>
            <a:r>
              <a:rPr lang="en-US" i="1"/>
              <a:t>One Water Roadmap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CCD9542-9B63-640A-B4F4-1AD9B192A2AA}"/>
              </a:ext>
            </a:extLst>
          </p:cNvPr>
          <p:cNvSpPr/>
          <p:nvPr/>
        </p:nvSpPr>
        <p:spPr>
          <a:xfrm>
            <a:off x="8324611" y="2812761"/>
            <a:ext cx="287379" cy="287379"/>
          </a:xfrm>
          <a:prstGeom prst="ellipse">
            <a:avLst/>
          </a:prstGeom>
          <a:solidFill>
            <a:srgbClr val="FAA41A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EECE68-5E1F-C935-98CB-8639F6A142D6}"/>
              </a:ext>
            </a:extLst>
          </p:cNvPr>
          <p:cNvSpPr txBox="1"/>
          <p:nvPr/>
        </p:nvSpPr>
        <p:spPr>
          <a:xfrm>
            <a:off x="7788431" y="3276100"/>
            <a:ext cx="135968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i="1"/>
              <a:t>Draft</a:t>
            </a:r>
            <a:br>
              <a:rPr lang="en-US" i="1"/>
            </a:br>
            <a:r>
              <a:rPr lang="en-US" i="1"/>
              <a:t>One Water Roadmap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3420BEC-C02D-4370-9D30-08051BB96361}"/>
              </a:ext>
            </a:extLst>
          </p:cNvPr>
          <p:cNvSpPr txBox="1"/>
          <p:nvPr/>
        </p:nvSpPr>
        <p:spPr>
          <a:xfrm>
            <a:off x="7827931" y="2091662"/>
            <a:ext cx="1280738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en-US" b="1"/>
              <a:t>April</a:t>
            </a:r>
          </a:p>
          <a:p>
            <a:pPr algn="ctr"/>
            <a:r>
              <a:rPr lang="en-US" b="1"/>
              <a:t>2026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DBF52D-E70F-E6E5-2A29-C47CFC6A3245}"/>
              </a:ext>
            </a:extLst>
          </p:cNvPr>
          <p:cNvSpPr txBox="1"/>
          <p:nvPr/>
        </p:nvSpPr>
        <p:spPr>
          <a:xfrm>
            <a:off x="9243720" y="3280400"/>
            <a:ext cx="1359681" cy="923330"/>
          </a:xfrm>
          <a:prstGeom prst="rect">
            <a:avLst/>
          </a:prstGeom>
          <a:noFill/>
          <a:ln w="19050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US" i="1"/>
              <a:t>Stakeholder Workshop #2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673453-36BE-8459-5D8E-9840970C2D86}"/>
              </a:ext>
            </a:extLst>
          </p:cNvPr>
          <p:cNvSpPr txBox="1"/>
          <p:nvPr/>
        </p:nvSpPr>
        <p:spPr>
          <a:xfrm>
            <a:off x="10703939" y="2092927"/>
            <a:ext cx="1280738" cy="646331"/>
          </a:xfrm>
          <a:prstGeom prst="rect">
            <a:avLst/>
          </a:prstGeom>
          <a:noFill/>
        </p:spPr>
        <p:txBody>
          <a:bodyPr vert="horz" wrap="square" lIns="91440" tIns="45720" rIns="91440" bIns="45720" rtlCol="0" anchor="t">
            <a:spAutoFit/>
          </a:bodyPr>
          <a:lstStyle/>
          <a:p>
            <a:pPr algn="ctr"/>
            <a:r>
              <a:rPr lang="en-US" b="1"/>
              <a:t>June</a:t>
            </a:r>
          </a:p>
          <a:p>
            <a:pPr algn="ctr"/>
            <a:r>
              <a:rPr lang="en-US" b="1"/>
              <a:t>2026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B03E95A1-8D22-6ED4-9F30-F8AC59286F92}"/>
              </a:ext>
            </a:extLst>
          </p:cNvPr>
          <p:cNvSpPr/>
          <p:nvPr/>
        </p:nvSpPr>
        <p:spPr>
          <a:xfrm>
            <a:off x="9775341" y="2812761"/>
            <a:ext cx="287379" cy="287379"/>
          </a:xfrm>
          <a:prstGeom prst="ellipse">
            <a:avLst/>
          </a:prstGeom>
          <a:solidFill>
            <a:srgbClr val="FAA41A"/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0744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A0B7D-8874-CA78-3BDE-031790A31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Data and Documents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B3E31-9DA2-8EBF-6DAF-0AA725E9CAAB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24128" y="1782395"/>
            <a:ext cx="9664192" cy="2246769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Initial efforts involved </a:t>
            </a:r>
            <a:r>
              <a:rPr lang="en-US" b="1" dirty="0"/>
              <a:t>reviewing 30 documents</a:t>
            </a:r>
            <a:r>
              <a:rPr lang="en-US" dirty="0"/>
              <a:t> authored by the City and other local water-related agencies.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b="1" dirty="0"/>
              <a:t>Developed an understanding of the previous and ongoing water-related studies</a:t>
            </a:r>
            <a:r>
              <a:rPr lang="en-US" dirty="0"/>
              <a:t>, plans, policies, and goals in the City and Salinas Valley. </a:t>
            </a:r>
          </a:p>
        </p:txBody>
      </p:sp>
    </p:spTree>
    <p:extLst>
      <p:ext uri="{BB962C8B-B14F-4D97-AF65-F5344CB8AC3E}">
        <p14:creationId xmlns:p14="http://schemas.microsoft.com/office/powerpoint/2010/main" val="30692217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65687-DAA8-169F-0ED3-FF9E51936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Stakeholder Interviews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5C038D-105C-0056-EA65-AD80DC32EACC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36270" y="1600198"/>
            <a:ext cx="4874438" cy="4650232"/>
          </a:xfrm>
        </p:spPr>
        <p:txBody>
          <a:bodyPr/>
          <a:lstStyle/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Interviews were conducted with </a:t>
            </a:r>
            <a:r>
              <a:rPr lang="en-US" b="1" dirty="0"/>
              <a:t>8 regional stakeholders </a:t>
            </a:r>
            <a:r>
              <a:rPr lang="en-US" dirty="0"/>
              <a:t>responsible for different aspects of water management throughout the Salinas Valley. </a:t>
            </a:r>
          </a:p>
          <a:p>
            <a:pPr>
              <a:spcBef>
                <a:spcPts val="1200"/>
              </a:spcBef>
              <a:spcAft>
                <a:spcPts val="1200"/>
              </a:spcAft>
            </a:pPr>
            <a:r>
              <a:rPr lang="en-US" dirty="0"/>
              <a:t>Purpose was to gain a comprehensive </a:t>
            </a:r>
            <a:r>
              <a:rPr lang="en-US" b="1" dirty="0"/>
              <a:t>understanding of the regional water management challenges and collaboration opportunities</a:t>
            </a:r>
            <a:r>
              <a:rPr lang="en-US" dirty="0"/>
              <a:t> related to water management.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5D9A54-A621-D390-957D-DB545571E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8273" y="724849"/>
            <a:ext cx="2143125" cy="2143125"/>
          </a:xfrm>
          <a:prstGeom prst="rect">
            <a:avLst/>
          </a:prstGeom>
        </p:spPr>
      </p:pic>
      <p:sp>
        <p:nvSpPr>
          <p:cNvPr id="4" name="Content Placeholder 11">
            <a:extLst>
              <a:ext uri="{FF2B5EF4-FFF2-40B4-BE49-F238E27FC236}">
                <a16:creationId xmlns:a16="http://schemas.microsoft.com/office/drawing/2014/main" id="{13F5D586-A935-C7C3-91CD-EA893BC1B831}"/>
              </a:ext>
            </a:extLst>
          </p:cNvPr>
          <p:cNvSpPr txBox="1">
            <a:spLocks/>
          </p:cNvSpPr>
          <p:nvPr/>
        </p:nvSpPr>
        <p:spPr>
          <a:xfrm>
            <a:off x="6675121" y="2518431"/>
            <a:ext cx="4874438" cy="3477875"/>
          </a:xfrm>
          <a:prstGeom prst="rect">
            <a:avLst/>
          </a:prstGeom>
          <a:solidFill>
            <a:schemeClr val="accent1"/>
          </a:solidFill>
        </p:spPr>
        <p:txBody>
          <a:bodyPr vert="horz" wrap="square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3CB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2163DB"/>
              </a:buClr>
              <a:buFont typeface="Segoe UI" panose="020B0502040204020203" pitchFamily="34" charset="0"/>
              <a:buChar char="»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73152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AA41A"/>
              </a:buClr>
              <a:buFont typeface="Segoe UI" panose="020B0502040204020203" pitchFamily="34" charset="0"/>
              <a:buChar char="−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▪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‑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</a:rPr>
              <a:t>INTERVIEW PARTICIPANTS </a:t>
            </a:r>
            <a:r>
              <a:rPr lang="en-US" sz="1600" i="1" dirty="0">
                <a:solidFill>
                  <a:schemeClr val="bg1"/>
                </a:solidFill>
              </a:rPr>
              <a:t>(alphabetically)</a:t>
            </a:r>
          </a:p>
          <a:p>
            <a:r>
              <a:rPr lang="en-US" sz="1600" dirty="0">
                <a:solidFill>
                  <a:schemeClr val="bg1"/>
                </a:solidFill>
              </a:rPr>
              <a:t>Alco Water Company (Alco)</a:t>
            </a:r>
          </a:p>
          <a:p>
            <a:r>
              <a:rPr lang="en-US" sz="1600" dirty="0">
                <a:solidFill>
                  <a:schemeClr val="bg1"/>
                </a:solidFill>
              </a:rPr>
              <a:t>City of Salinas</a:t>
            </a:r>
          </a:p>
          <a:p>
            <a:r>
              <a:rPr lang="en-US" sz="1600" dirty="0">
                <a:solidFill>
                  <a:schemeClr val="bg1"/>
                </a:solidFill>
              </a:rPr>
              <a:t>California Water Company (Cal Water)</a:t>
            </a:r>
          </a:p>
          <a:p>
            <a:r>
              <a:rPr lang="en-US" sz="1600" dirty="0">
                <a:solidFill>
                  <a:schemeClr val="bg1"/>
                </a:solidFill>
              </a:rPr>
              <a:t>Monterey County Board of Supervisors</a:t>
            </a:r>
          </a:p>
          <a:p>
            <a:r>
              <a:rPr lang="en-US" sz="1600" dirty="0">
                <a:solidFill>
                  <a:schemeClr val="bg1"/>
                </a:solidFill>
              </a:rPr>
              <a:t>Monterey County Farm Bureau (Farm Bureau)</a:t>
            </a:r>
          </a:p>
          <a:p>
            <a:r>
              <a:rPr lang="en-US" sz="1600" dirty="0">
                <a:solidFill>
                  <a:schemeClr val="bg1"/>
                </a:solidFill>
              </a:rPr>
              <a:t>Monterey County Water Resources Agency (MCWRA)</a:t>
            </a:r>
          </a:p>
          <a:p>
            <a:r>
              <a:rPr lang="en-US" sz="1600" dirty="0">
                <a:solidFill>
                  <a:schemeClr val="bg1"/>
                </a:solidFill>
              </a:rPr>
              <a:t>Monterey One Water (M1W)</a:t>
            </a:r>
          </a:p>
          <a:p>
            <a:r>
              <a:rPr lang="en-US" sz="1600" dirty="0">
                <a:solidFill>
                  <a:schemeClr val="bg1"/>
                </a:solidFill>
              </a:rPr>
              <a:t>Salinas Valley Basin Groundwater Sustainability Agency (SVBGSA)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C8BFA86-0678-ABC3-4B16-80399161BB8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197" t="7137" r="5914" b="13318"/>
          <a:stretch>
            <a:fillRect/>
          </a:stretch>
        </p:blipFill>
        <p:spPr>
          <a:xfrm>
            <a:off x="9486505" y="521580"/>
            <a:ext cx="1320636" cy="1274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1968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FEA33-88E9-F797-6996-B3484D624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35E3B-4A1E-5AF7-275C-C77A26B56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egoe UI Light"/>
                <a:cs typeface="Segoe UI Light"/>
              </a:rPr>
              <a:t>Water Management Issues Identified</a:t>
            </a:r>
            <a:endParaRPr lang="en-US" dirty="0"/>
          </a:p>
        </p:txBody>
      </p:sp>
      <p:sp>
        <p:nvSpPr>
          <p:cNvPr id="12" name="Content Placeholder 6">
            <a:extLst>
              <a:ext uri="{FF2B5EF4-FFF2-40B4-BE49-F238E27FC236}">
                <a16:creationId xmlns:a16="http://schemas.microsoft.com/office/drawing/2014/main" id="{FF102931-EED4-94FE-E450-C090F115EAFE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36270" y="1600198"/>
            <a:ext cx="10226020" cy="4401205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 marL="182880" indent="-182880" algn="l" rtl="0" eaLnBrk="1" latinLnBrk="0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3CB9"/>
                </a:solidFill>
                <a:effectLst/>
              </a:rPr>
              <a:t>Regional Storage and Conveyance:</a:t>
            </a:r>
            <a:r>
              <a:rPr lang="en-US" sz="2000" dirty="0">
                <a:solidFill>
                  <a:srgbClr val="003CB9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Difficulty in delivering adequate water to the right locations at the right times.</a:t>
            </a:r>
          </a:p>
          <a:p>
            <a:pPr marL="182880" indent="-182880" algn="l" rtl="0" eaLnBrk="1" latinLnBrk="0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3CB9"/>
                </a:solidFill>
                <a:effectLst/>
              </a:rPr>
              <a:t>Water Quality:</a:t>
            </a:r>
            <a:r>
              <a:rPr lang="en-US" sz="2000" dirty="0">
                <a:solidFill>
                  <a:srgbClr val="003CB9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Maintaining water quality amidst ongoing contaminant concerns.</a:t>
            </a:r>
          </a:p>
          <a:p>
            <a:pPr marL="182880" indent="-182880" algn="l" rtl="0" eaLnBrk="1" latinLnBrk="0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3CB9"/>
                </a:solidFill>
                <a:effectLst/>
              </a:rPr>
              <a:t>Seawater Intrusion:</a:t>
            </a:r>
            <a:r>
              <a:rPr lang="en-US" sz="2000" dirty="0">
                <a:solidFill>
                  <a:srgbClr val="003CB9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Groundwater contamination risk in key basins.</a:t>
            </a:r>
          </a:p>
          <a:p>
            <a:pPr marL="182880" indent="-182880" algn="l" rtl="0" eaLnBrk="1" latinLnBrk="0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3CB9"/>
                </a:solidFill>
                <a:effectLst/>
              </a:rPr>
              <a:t>Lack of Infrastructure Investment:</a:t>
            </a:r>
            <a:r>
              <a:rPr lang="en-US" sz="2000" dirty="0">
                <a:solidFill>
                  <a:srgbClr val="003CB9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Historical underinvestment in water infrastructure.</a:t>
            </a:r>
          </a:p>
          <a:p>
            <a:pPr marL="182880" indent="-182880" algn="l" rtl="0" eaLnBrk="1" latinLnBrk="0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3CB9"/>
                </a:solidFill>
                <a:effectLst/>
              </a:rPr>
              <a:t>Financial Concerns and Costs:</a:t>
            </a:r>
            <a:r>
              <a:rPr lang="en-US" sz="2000" dirty="0">
                <a:solidFill>
                  <a:srgbClr val="003CB9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High costs for both existing infrastructure and future projects.</a:t>
            </a:r>
          </a:p>
          <a:p>
            <a:pPr marL="182880" indent="-182880" algn="l" rtl="0" eaLnBrk="1" latinLnBrk="0" hangingPunct="1">
              <a:spcBef>
                <a:spcPts val="120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3CB9"/>
                </a:solidFill>
                <a:effectLst/>
              </a:rPr>
              <a:t>Siloed Perspectives:</a:t>
            </a:r>
            <a:r>
              <a:rPr lang="en-US" sz="2000" dirty="0">
                <a:solidFill>
                  <a:srgbClr val="003CB9"/>
                </a:solidFill>
                <a:effectLst/>
              </a:rPr>
              <a:t> </a:t>
            </a:r>
            <a:r>
              <a:rPr lang="en-US" sz="2000" dirty="0">
                <a:effectLst/>
              </a:rPr>
              <a:t>Lack of trust and siloed perspectives limiting regional collaboration.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66835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948B3E-7B75-0C2F-8699-D5AB289DB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01FD5-C7F2-7E92-E8BF-D6A10F22F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Segoe UI Light"/>
                <a:cs typeface="Segoe UI Light"/>
              </a:rPr>
              <a:t>Stakeholder Connections</a:t>
            </a:r>
            <a:endParaRPr lang="en-US" dirty="0"/>
          </a:p>
        </p:txBody>
      </p:sp>
      <p:pic>
        <p:nvPicPr>
          <p:cNvPr id="3" name="Picture 2" descr="A diagram of a company  AI-generated content may be incorrect.">
            <a:extLst>
              <a:ext uri="{FF2B5EF4-FFF2-40B4-BE49-F238E27FC236}">
                <a16:creationId xmlns:a16="http://schemas.microsoft.com/office/drawing/2014/main" id="{A4D01956-4931-6A9E-A484-2C79C11638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3951" y="1404585"/>
            <a:ext cx="7237070" cy="4665002"/>
          </a:xfrm>
          <a:prstGeom prst="rect">
            <a:avLst/>
          </a:prstGeom>
        </p:spPr>
      </p:pic>
      <p:sp>
        <p:nvSpPr>
          <p:cNvPr id="10" name="Arrow: Right 9">
            <a:extLst>
              <a:ext uri="{FF2B5EF4-FFF2-40B4-BE49-F238E27FC236}">
                <a16:creationId xmlns:a16="http://schemas.microsoft.com/office/drawing/2014/main" id="{AAF44FA2-3190-6516-C979-04A16AD45AFA}"/>
              </a:ext>
            </a:extLst>
          </p:cNvPr>
          <p:cNvSpPr/>
          <p:nvPr/>
        </p:nvSpPr>
        <p:spPr>
          <a:xfrm>
            <a:off x="3021036" y="3541031"/>
            <a:ext cx="963637" cy="392109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DD7E0183-3C70-EC66-BD9D-94F55EC7D9BF}"/>
              </a:ext>
            </a:extLst>
          </p:cNvPr>
          <p:cNvGrpSpPr/>
          <p:nvPr/>
        </p:nvGrpSpPr>
        <p:grpSpPr>
          <a:xfrm>
            <a:off x="1068766" y="2621002"/>
            <a:ext cx="1582992" cy="2232165"/>
            <a:chOff x="1068767" y="2383419"/>
            <a:chExt cx="1582992" cy="2232165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B77361-25B1-8174-0A22-A21A378D01F5}"/>
                </a:ext>
              </a:extLst>
            </p:cNvPr>
            <p:cNvSpPr txBox="1"/>
            <p:nvPr/>
          </p:nvSpPr>
          <p:spPr>
            <a:xfrm>
              <a:off x="1105218" y="3969253"/>
              <a:ext cx="15100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/>
                <a:t>Stakeholder Interviews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C04CA320-58DF-7004-0A22-538F6E64CB08}"/>
                </a:ext>
              </a:extLst>
            </p:cNvPr>
            <p:cNvGrpSpPr/>
            <p:nvPr/>
          </p:nvGrpSpPr>
          <p:grpSpPr>
            <a:xfrm>
              <a:off x="1068767" y="2383419"/>
              <a:ext cx="1582992" cy="1496858"/>
              <a:chOff x="7821558" y="4699820"/>
              <a:chExt cx="2118853" cy="2003562"/>
            </a:xfrm>
          </p:grpSpPr>
          <p:pic>
            <p:nvPicPr>
              <p:cNvPr id="13" name="Picture 12">
                <a:extLst>
                  <a:ext uri="{FF2B5EF4-FFF2-40B4-BE49-F238E27FC236}">
                    <a16:creationId xmlns:a16="http://schemas.microsoft.com/office/drawing/2014/main" id="{68A7A799-CE39-4AFB-E32B-B433B04CC5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5197" t="7137" r="5914" b="13318"/>
              <a:stretch>
                <a:fillRect/>
              </a:stretch>
            </p:blipFill>
            <p:spPr>
              <a:xfrm>
                <a:off x="8011554" y="4818916"/>
                <a:ext cx="1767687" cy="1706377"/>
              </a:xfrm>
              <a:prstGeom prst="rect">
                <a:avLst/>
              </a:prstGeom>
            </p:spPr>
          </p:pic>
          <p:sp>
            <p:nvSpPr>
              <p:cNvPr id="15" name="Oval 14">
                <a:extLst>
                  <a:ext uri="{FF2B5EF4-FFF2-40B4-BE49-F238E27FC236}">
                    <a16:creationId xmlns:a16="http://schemas.microsoft.com/office/drawing/2014/main" id="{08F7266F-10B5-0C3E-5852-1C13DDAEF121}"/>
                  </a:ext>
                </a:extLst>
              </p:cNvPr>
              <p:cNvSpPr/>
              <p:nvPr/>
            </p:nvSpPr>
            <p:spPr>
              <a:xfrm>
                <a:off x="7821558" y="4699820"/>
                <a:ext cx="2118853" cy="2003562"/>
              </a:xfrm>
              <a:prstGeom prst="ellipse">
                <a:avLst/>
              </a:prstGeom>
              <a:noFill/>
              <a:ln w="762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38856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8E5C3-593F-4CA0-6B6C-6C14FAA87C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9025128" cy="1161287"/>
          </a:xfrm>
        </p:spPr>
        <p:txBody>
          <a:bodyPr anchor="t">
            <a:normAutofit/>
          </a:bodyPr>
          <a:lstStyle/>
          <a:p>
            <a:r>
              <a:rPr lang="en-US"/>
              <a:t>One Water Opportunities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84CF2220-0A26-D166-872F-C3B01A0B78EA}"/>
              </a:ext>
            </a:extLst>
          </p:cNvPr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270524"/>
              </p:ext>
            </p:extLst>
          </p:nvPr>
        </p:nvGraphicFramePr>
        <p:xfrm>
          <a:off x="1331089" y="1493134"/>
          <a:ext cx="9988952" cy="454885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1999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60758-67B2-6E89-2F9D-6CB0C31725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DC049A-709D-2152-B21D-D379EA81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Segoe UI Light"/>
                <a:cs typeface="Segoe UI Light"/>
              </a:rPr>
              <a:t>One Water Opportunities, Continued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089958-AD45-3D44-AB17-E313C5F45973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36270" y="1367587"/>
            <a:ext cx="11139355" cy="5355312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Segoe UI"/>
                <a:cs typeface="Segoe UI"/>
              </a:rPr>
              <a:t>At Stakeholder Workshop #1, ideas generated were presented, discussed, and categorized.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Segoe UI"/>
                <a:cs typeface="Segoe UI"/>
              </a:rPr>
              <a:t>Timelines for the ideas refined: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accent1"/>
                </a:solidFill>
                <a:latin typeface="Segoe UI"/>
                <a:cs typeface="Segoe UI"/>
              </a:rPr>
              <a:t>Near-term </a:t>
            </a:r>
          </a:p>
          <a:p>
            <a:pPr lvl="2">
              <a:spcAft>
                <a:spcPts val="600"/>
              </a:spcAft>
              <a:buFont typeface="Wingdings" panose="020B0604020202020204" pitchFamily="34" charset="0"/>
              <a:buChar char="§"/>
            </a:pPr>
            <a:r>
              <a:rPr lang="en-US" dirty="0">
                <a:latin typeface="Segoe UI"/>
                <a:cs typeface="Segoe UI"/>
              </a:rPr>
              <a:t>Within the Next Year</a:t>
            </a:r>
          </a:p>
          <a:p>
            <a:pPr lvl="2">
              <a:spcAft>
                <a:spcPts val="600"/>
              </a:spcAft>
              <a:buFont typeface="Wingdings" panose="020B0604020202020204" pitchFamily="34" charset="0"/>
              <a:buChar char="§"/>
            </a:pPr>
            <a:r>
              <a:rPr lang="en-US" dirty="0">
                <a:latin typeface="Segoe UI"/>
                <a:cs typeface="Segoe UI"/>
              </a:rPr>
              <a:t>Between the Next 2 to 3 Years</a:t>
            </a:r>
          </a:p>
          <a:p>
            <a:pPr lvl="2">
              <a:spcAft>
                <a:spcPts val="600"/>
              </a:spcAft>
              <a:buFont typeface="Wingdings" panose="020B0604020202020204" pitchFamily="34" charset="0"/>
              <a:buChar char="§"/>
            </a:pPr>
            <a:r>
              <a:rPr lang="en-US" dirty="0">
                <a:latin typeface="Segoe UI"/>
                <a:cs typeface="Segoe UI"/>
              </a:rPr>
              <a:t>Within the Next 4 to 5 Years</a:t>
            </a:r>
          </a:p>
          <a:p>
            <a:pPr lvl="1">
              <a:spcAft>
                <a:spcPts val="600"/>
              </a:spcAft>
              <a:buFont typeface="Wingdings" panose="020B0604020202020204" pitchFamily="34" charset="0"/>
              <a:buChar char="§"/>
            </a:pPr>
            <a:r>
              <a:rPr lang="en-US" dirty="0">
                <a:solidFill>
                  <a:schemeClr val="accent1"/>
                </a:solidFill>
                <a:latin typeface="Segoe UI"/>
                <a:cs typeface="Segoe UI"/>
              </a:rPr>
              <a:t>Mid-term </a:t>
            </a:r>
            <a:r>
              <a:rPr lang="en-US" dirty="0">
                <a:latin typeface="Segoe UI"/>
                <a:cs typeface="Segoe UI"/>
              </a:rPr>
              <a:t>(in the next 5-10 years)</a:t>
            </a:r>
          </a:p>
          <a:p>
            <a:pPr lvl="1">
              <a:spcAft>
                <a:spcPts val="600"/>
              </a:spcAft>
              <a:buFont typeface="Wingdings" panose="020B0604020202020204" pitchFamily="34" charset="0"/>
              <a:buChar char="§"/>
            </a:pPr>
            <a:r>
              <a:rPr lang="en-US" dirty="0">
                <a:solidFill>
                  <a:schemeClr val="accent1"/>
                </a:solidFill>
                <a:latin typeface="Segoe UI"/>
                <a:cs typeface="Segoe UI"/>
              </a:rPr>
              <a:t>Long-term</a:t>
            </a:r>
            <a:r>
              <a:rPr lang="en-US" dirty="0">
                <a:latin typeface="Segoe UI"/>
                <a:cs typeface="Segoe UI"/>
              </a:rPr>
              <a:t> (in the next 10 or more years)</a:t>
            </a:r>
          </a:p>
          <a:p>
            <a:pPr marL="182880" marR="0" lvl="0" indent="-18288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rgbClr val="003CB9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Segoe UI"/>
                <a:ea typeface="+mn-ea"/>
                <a:cs typeface="Segoe UI"/>
              </a:rPr>
              <a:t>At Stakeholder Workshop #2, these </a:t>
            </a:r>
            <a:r>
              <a:rPr lang="en-US" dirty="0">
                <a:latin typeface="Segoe UI"/>
                <a:cs typeface="Segoe UI"/>
              </a:rPr>
              <a:t>ideas were discussed and expanded upon.</a:t>
            </a:r>
          </a:p>
          <a:p>
            <a:pPr lvl="1">
              <a:spcAft>
                <a:spcPts val="600"/>
              </a:spcAft>
              <a:buFont typeface="Courier New" panose="020B0604020202020204" pitchFamily="34" charset="0"/>
              <a:buChar char="o"/>
            </a:pPr>
            <a:endParaRPr lang="en-US" dirty="0">
              <a:latin typeface="Segoe UI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276344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086305-9AAB-8901-D2F4-9AD6B80F7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2ECA5-D306-AFBA-5D56-8FDB7469B5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6270" y="438911"/>
            <a:ext cx="2865059" cy="1161287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  <a:latin typeface="Segoe UI Light"/>
                <a:cs typeface="Segoe UI Light"/>
              </a:rPr>
              <a:t>One Water Roadmap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4" name="Picture 3" descr="P575#yIS1">
            <a:extLst>
              <a:ext uri="{FF2B5EF4-FFF2-40B4-BE49-F238E27FC236}">
                <a16:creationId xmlns:a16="http://schemas.microsoft.com/office/drawing/2014/main" id="{58B8697D-CBED-6B8A-B766-3E910DEBE7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931" y="669607"/>
            <a:ext cx="8208010" cy="551878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A5D30F6A-1D28-6C47-8160-7C0B94E92BA0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7687" y="1973213"/>
            <a:ext cx="3402223" cy="3200876"/>
          </a:xfrm>
        </p:spPr>
        <p:txBody>
          <a:bodyPr vert="horz" wrap="square" lIns="91440" tIns="45720" rIns="91440" bIns="45720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latin typeface="Segoe UI"/>
                <a:cs typeface="Segoe UI"/>
              </a:rPr>
              <a:t>15 recommended projects/efforts</a:t>
            </a:r>
          </a:p>
          <a:p>
            <a:pPr>
              <a:spcAft>
                <a:spcPts val="600"/>
              </a:spcAft>
            </a:pPr>
            <a:r>
              <a:rPr lang="en-US" dirty="0">
                <a:latin typeface="Segoe UI"/>
                <a:cs typeface="Segoe UI"/>
              </a:rPr>
              <a:t>All near-term projects can be started early but projects were divided into groups from Year 1 - 5 to spread out workload</a:t>
            </a:r>
          </a:p>
        </p:txBody>
      </p:sp>
    </p:spTree>
    <p:extLst>
      <p:ext uri="{BB962C8B-B14F-4D97-AF65-F5344CB8AC3E}">
        <p14:creationId xmlns:p14="http://schemas.microsoft.com/office/powerpoint/2010/main" val="114741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A6D252-A9FD-5F5D-438F-A69101D5F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Immediate Efforts #1-9 (Year 1)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5A5D3B-5509-6CE0-0BC5-0D3D5614FA1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944614" y="1600198"/>
            <a:ext cx="4595915" cy="4693593"/>
          </a:xfrm>
        </p:spPr>
        <p:txBody>
          <a:bodyPr/>
          <a:lstStyle/>
          <a:p>
            <a:r>
              <a:rPr lang="en-US" dirty="0">
                <a:latin typeface="Segoe UI"/>
                <a:cs typeface="Segoe UI"/>
              </a:rPr>
              <a:t>Establish City vision</a:t>
            </a:r>
          </a:p>
          <a:p>
            <a:r>
              <a:rPr lang="en-US" dirty="0">
                <a:latin typeface="Segoe UI"/>
                <a:cs typeface="Segoe UI"/>
              </a:rPr>
              <a:t>Create and Hire City water professional position(s)</a:t>
            </a:r>
          </a:p>
          <a:p>
            <a:r>
              <a:rPr lang="en-US" dirty="0">
                <a:latin typeface="Segoe UI"/>
                <a:cs typeface="Segoe UI"/>
              </a:rPr>
              <a:t>Establish One Water Leaders Group</a:t>
            </a:r>
          </a:p>
          <a:p>
            <a:r>
              <a:rPr lang="en-US" dirty="0">
                <a:latin typeface="Segoe UI"/>
                <a:cs typeface="Segoe UI"/>
              </a:rPr>
              <a:t>Hold Recurring Meetings</a:t>
            </a:r>
          </a:p>
          <a:p>
            <a:r>
              <a:rPr lang="en-US" dirty="0">
                <a:latin typeface="Segoe UI"/>
                <a:cs typeface="Segoe UI"/>
              </a:rPr>
              <a:t>Strengthen Relationships</a:t>
            </a:r>
          </a:p>
          <a:p>
            <a:r>
              <a:rPr lang="en-US" dirty="0">
                <a:latin typeface="Segoe UI"/>
                <a:cs typeface="Segoe UI"/>
              </a:rPr>
              <a:t>Investigate grant opportunities</a:t>
            </a:r>
          </a:p>
          <a:p>
            <a:r>
              <a:rPr lang="en-US" dirty="0"/>
              <a:t>Conduct Financial Capacity Analysis</a:t>
            </a:r>
          </a:p>
          <a:p>
            <a:r>
              <a:rPr lang="en-US" dirty="0"/>
              <a:t>Coordinate on SVBGSA studies</a:t>
            </a:r>
          </a:p>
        </p:txBody>
      </p:sp>
      <p:pic>
        <p:nvPicPr>
          <p:cNvPr id="6" name="Picture 5" descr="P575#yIS1">
            <a:extLst>
              <a:ext uri="{FF2B5EF4-FFF2-40B4-BE49-F238E27FC236}">
                <a16:creationId xmlns:a16="http://schemas.microsoft.com/office/drawing/2014/main" id="{E4E689B2-0DC2-76BB-4AC8-CA9D93FE51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31118" b="34121"/>
          <a:stretch>
            <a:fillRect/>
          </a:stretch>
        </p:blipFill>
        <p:spPr bwMode="auto">
          <a:xfrm>
            <a:off x="6096000" y="1801368"/>
            <a:ext cx="5653796" cy="36357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7916088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E29C2-69B2-6A16-D8DA-51A78A694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Near-term Efforts #10-11 (Years 2-3)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CBAD0-C34B-AEE0-7956-161BB2CD146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730062" y="1247117"/>
            <a:ext cx="4638118" cy="1646605"/>
          </a:xfrm>
        </p:spPr>
        <p:txBody>
          <a:bodyPr/>
          <a:lstStyle/>
          <a:p>
            <a:r>
              <a:rPr lang="en-US" dirty="0"/>
              <a:t>Pursue industrial wastewater reuse opportunities</a:t>
            </a:r>
          </a:p>
          <a:p>
            <a:r>
              <a:rPr lang="en-US" dirty="0"/>
              <a:t>Implement Financial Capacity Analysis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C2F1176-A33B-E56B-A3CE-02444C76E364}"/>
              </a:ext>
            </a:extLst>
          </p:cNvPr>
          <p:cNvGrpSpPr/>
          <p:nvPr/>
        </p:nvGrpSpPr>
        <p:grpSpPr>
          <a:xfrm>
            <a:off x="5801934" y="1247117"/>
            <a:ext cx="5653796" cy="1449503"/>
            <a:chOff x="6096000" y="1801368"/>
            <a:chExt cx="5653796" cy="1449503"/>
          </a:xfrm>
        </p:grpSpPr>
        <p:pic>
          <p:nvPicPr>
            <p:cNvPr id="6" name="Picture 5" descr="P575#yIS1">
              <a:extLst>
                <a:ext uri="{FF2B5EF4-FFF2-40B4-BE49-F238E27FC236}">
                  <a16:creationId xmlns:a16="http://schemas.microsoft.com/office/drawing/2014/main" id="{C113321E-33C2-7BA5-8BA2-DF996A72F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18" b="85716"/>
            <a:stretch>
              <a:fillRect/>
            </a:stretch>
          </p:blipFill>
          <p:spPr bwMode="auto">
            <a:xfrm>
              <a:off x="6096000" y="1801368"/>
              <a:ext cx="5653796" cy="7883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7" name="Picture 6" descr="P575#yIS1">
              <a:extLst>
                <a:ext uri="{FF2B5EF4-FFF2-40B4-BE49-F238E27FC236}">
                  <a16:creationId xmlns:a16="http://schemas.microsoft.com/office/drawing/2014/main" id="{FECDE913-7461-777A-536C-EAFB3464469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5312" r="31118" b="22708"/>
            <a:stretch>
              <a:fillRect/>
            </a:stretch>
          </p:blipFill>
          <p:spPr bwMode="auto">
            <a:xfrm>
              <a:off x="6096000" y="2589690"/>
              <a:ext cx="5653796" cy="661181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  <p:sp>
        <p:nvSpPr>
          <p:cNvPr id="4" name="Title 1">
            <a:extLst>
              <a:ext uri="{FF2B5EF4-FFF2-40B4-BE49-F238E27FC236}">
                <a16:creationId xmlns:a16="http://schemas.microsoft.com/office/drawing/2014/main" id="{3069C6C5-5D9F-5199-09F4-D190FFB037D1}"/>
              </a:ext>
            </a:extLst>
          </p:cNvPr>
          <p:cNvSpPr txBox="1">
            <a:spLocks/>
          </p:cNvSpPr>
          <p:nvPr/>
        </p:nvSpPr>
        <p:spPr>
          <a:xfrm>
            <a:off x="730062" y="3408040"/>
            <a:ext cx="9025128" cy="1161287"/>
          </a:xfrm>
          <a:prstGeom prst="rect">
            <a:avLst/>
          </a:prstGeom>
        </p:spPr>
        <p:txBody>
          <a:bodyPr vert="horz" lIns="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Segoe UI Light" panose="020B0502040204020203" pitchFamily="34" charset="0"/>
                <a:ea typeface="+mj-ea"/>
                <a:cs typeface="Segoe UI Light" panose="020B0502040204020203" pitchFamily="34" charset="0"/>
              </a:defRPr>
            </a:lvl1pPr>
          </a:lstStyle>
          <a:p>
            <a:r>
              <a:rPr lang="en-US">
                <a:solidFill>
                  <a:schemeClr val="accent1"/>
                </a:solidFill>
              </a:rPr>
              <a:t>Near-term Efforts #12-13 (Years 4-5)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62ABC2C-E04A-5674-C547-DAF68BFB9B2C}"/>
              </a:ext>
            </a:extLst>
          </p:cNvPr>
          <p:cNvSpPr txBox="1">
            <a:spLocks/>
          </p:cNvSpPr>
          <p:nvPr/>
        </p:nvSpPr>
        <p:spPr>
          <a:xfrm>
            <a:off x="730062" y="4161381"/>
            <a:ext cx="4940574" cy="1277273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18288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3CB9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2163DB"/>
              </a:buClr>
              <a:buFont typeface="Segoe UI" panose="020B0502040204020203" pitchFamily="34" charset="0"/>
              <a:buChar char="»"/>
              <a:defRPr sz="24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73152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AA41A"/>
              </a:buClr>
              <a:buFont typeface="Segoe UI" panose="020B0502040204020203" pitchFamily="34" charset="0"/>
              <a:buChar char="−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▪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‑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Graywater Policy Study</a:t>
            </a:r>
          </a:p>
          <a:p>
            <a:r>
              <a:rPr lang="en-US"/>
              <a:t>Conduct additional water studies not covered by previous efforts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E0A6BC59-D114-0E67-A96B-0DEE236238D1}"/>
              </a:ext>
            </a:extLst>
          </p:cNvPr>
          <p:cNvGrpSpPr/>
          <p:nvPr/>
        </p:nvGrpSpPr>
        <p:grpSpPr>
          <a:xfrm>
            <a:off x="5801934" y="4161381"/>
            <a:ext cx="5653796" cy="1453550"/>
            <a:chOff x="6096000" y="1708695"/>
            <a:chExt cx="5653796" cy="1453550"/>
          </a:xfrm>
        </p:grpSpPr>
        <p:pic>
          <p:nvPicPr>
            <p:cNvPr id="10" name="Picture 9" descr="P575#yIS1">
              <a:extLst>
                <a:ext uri="{FF2B5EF4-FFF2-40B4-BE49-F238E27FC236}">
                  <a16:creationId xmlns:a16="http://schemas.microsoft.com/office/drawing/2014/main" id="{286F9453-1CC7-5286-0CB9-DAF680F8A3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1118" b="85716"/>
            <a:stretch>
              <a:fillRect/>
            </a:stretch>
          </p:blipFill>
          <p:spPr bwMode="auto">
            <a:xfrm>
              <a:off x="6096000" y="1708695"/>
              <a:ext cx="5653796" cy="78832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11" name="Picture 10" descr="P575#yIS1">
              <a:extLst>
                <a:ext uri="{FF2B5EF4-FFF2-40B4-BE49-F238E27FC236}">
                  <a16:creationId xmlns:a16="http://schemas.microsoft.com/office/drawing/2014/main" id="{D018246E-2200-F8F8-B562-BB86777B2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6653" r="31118" b="11293"/>
            <a:stretch>
              <a:fillRect/>
            </a:stretch>
          </p:blipFill>
          <p:spPr bwMode="auto">
            <a:xfrm>
              <a:off x="6096000" y="2497017"/>
              <a:ext cx="5653796" cy="66522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29957566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D0D55-54DD-2996-BC18-66567E017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Mid-term &amp; Long-term Efforts #14-15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D37742-C2BD-F4E5-C758-06AD507D730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024128" y="1801368"/>
            <a:ext cx="5271164" cy="1354217"/>
          </a:xfrm>
        </p:spPr>
        <p:txBody>
          <a:bodyPr/>
          <a:lstStyle/>
          <a:p>
            <a:r>
              <a:rPr lang="en-US" dirty="0">
                <a:latin typeface="Segoe UI"/>
                <a:cs typeface="Segoe UI"/>
              </a:rPr>
              <a:t>Large-Scale conveyance projects</a:t>
            </a:r>
          </a:p>
          <a:p>
            <a:r>
              <a:rPr lang="en-US" dirty="0">
                <a:latin typeface="Segoe UI"/>
                <a:cs typeface="Segoe UI"/>
              </a:rPr>
              <a:t>Increase local water for ag use and growth</a:t>
            </a:r>
          </a:p>
          <a:p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7B2BA97-44F6-16CC-2B3F-94574F04111C}"/>
              </a:ext>
            </a:extLst>
          </p:cNvPr>
          <p:cNvGrpSpPr/>
          <p:nvPr/>
        </p:nvGrpSpPr>
        <p:grpSpPr>
          <a:xfrm>
            <a:off x="6502103" y="1801368"/>
            <a:ext cx="5055435" cy="1448485"/>
            <a:chOff x="6600576" y="3987837"/>
            <a:chExt cx="5055435" cy="1448485"/>
          </a:xfrm>
        </p:grpSpPr>
        <p:pic>
          <p:nvPicPr>
            <p:cNvPr id="4" name="Picture 3" descr="P575#yIS1">
              <a:extLst>
                <a:ext uri="{FF2B5EF4-FFF2-40B4-BE49-F238E27FC236}">
                  <a16:creationId xmlns:a16="http://schemas.microsoft.com/office/drawing/2014/main" id="{317A042B-7901-2540-97A1-49FA5EC555F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24" b="85834"/>
            <a:stretch>
              <a:fillRect/>
            </a:stretch>
          </p:blipFill>
          <p:spPr bwMode="auto">
            <a:xfrm>
              <a:off x="9080694" y="3987838"/>
              <a:ext cx="2575317" cy="78181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5" name="Picture 4" descr="P575#yIS1">
              <a:extLst>
                <a:ext uri="{FF2B5EF4-FFF2-40B4-BE49-F238E27FC236}">
                  <a16:creationId xmlns:a16="http://schemas.microsoft.com/office/drawing/2014/main" id="{DB278B0A-9CB9-0E07-39F1-42A430ACA62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8624" t="87920"/>
            <a:stretch>
              <a:fillRect/>
            </a:stretch>
          </p:blipFill>
          <p:spPr bwMode="auto">
            <a:xfrm>
              <a:off x="9080694" y="4769650"/>
              <a:ext cx="2575317" cy="6666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7" name="Picture 6" descr="P575#yIS1">
              <a:extLst>
                <a:ext uri="{FF2B5EF4-FFF2-40B4-BE49-F238E27FC236}">
                  <a16:creationId xmlns:a16="http://schemas.microsoft.com/office/drawing/2014/main" id="{C12FB82D-1ABC-6142-41CB-8D900256D6D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7920" r="69938"/>
            <a:stretch>
              <a:fillRect/>
            </a:stretch>
          </p:blipFill>
          <p:spPr bwMode="auto">
            <a:xfrm>
              <a:off x="6600576" y="4769650"/>
              <a:ext cx="2467462" cy="6666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  <p:pic>
          <p:nvPicPr>
            <p:cNvPr id="9" name="Picture 8" descr="P575#yIS1">
              <a:extLst>
                <a:ext uri="{FF2B5EF4-FFF2-40B4-BE49-F238E27FC236}">
                  <a16:creationId xmlns:a16="http://schemas.microsoft.com/office/drawing/2014/main" id="{8AD7300D-6F90-1FDC-E59D-F35D6FE06B6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938" b="85834"/>
            <a:stretch>
              <a:fillRect/>
            </a:stretch>
          </p:blipFill>
          <p:spPr bwMode="auto">
            <a:xfrm>
              <a:off x="6600577" y="3987837"/>
              <a:ext cx="2467462" cy="78181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1865307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A42CDB-D0AC-7547-3A9E-77864D661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C708375-77C5-1739-BB2F-8BB606EDD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400" dirty="0"/>
              <a:t>One Water </a:t>
            </a:r>
            <a:br>
              <a:rPr lang="en-US" sz="4400" dirty="0"/>
            </a:br>
            <a:r>
              <a:rPr lang="en-US" sz="4400" dirty="0"/>
              <a:t>Roadmap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06F064F-B280-D720-A19B-E88DD2D8FBC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0062" y="4323371"/>
            <a:ext cx="4124043" cy="369332"/>
          </a:xfrm>
        </p:spPr>
        <p:txBody>
          <a:bodyPr/>
          <a:lstStyle/>
          <a:p>
            <a:r>
              <a:rPr lang="en-US" sz="1800" b="0" i="0" u="none" strike="noStrike" dirty="0">
                <a:solidFill>
                  <a:srgbClr val="003CB9"/>
                </a:solidFill>
                <a:effectLst/>
                <a:latin typeface="Segoe UI" panose="020B0502040204020203" pitchFamily="34" charset="0"/>
              </a:rPr>
              <a:t>June 30, 2026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6A29B8-5969-4718-1FA4-4986A272800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60062" y="3775445"/>
            <a:ext cx="4124043" cy="461665"/>
          </a:xfrm>
        </p:spPr>
        <p:txBody>
          <a:bodyPr/>
          <a:lstStyle/>
          <a:p>
            <a:r>
              <a:rPr lang="en-US" dirty="0"/>
              <a:t>City Council Meeting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158CEA7-EB1B-D25B-C625-8EEAC976D5B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660062" y="193772"/>
            <a:ext cx="5262174" cy="369332"/>
          </a:xfrm>
        </p:spPr>
        <p:txBody>
          <a:bodyPr/>
          <a:lstStyle/>
          <a:p>
            <a:r>
              <a:rPr lang="en-US" sz="1800" b="1" i="0" u="none" strike="noStrike">
                <a:solidFill>
                  <a:srgbClr val="595959"/>
                </a:solidFill>
                <a:effectLst/>
                <a:latin typeface="Segoe UI" panose="020B0502040204020203" pitchFamily="34" charset="0"/>
              </a:rPr>
              <a:t>City of Salinas</a:t>
            </a:r>
            <a:endParaRPr lang="en-US"/>
          </a:p>
        </p:txBody>
      </p:sp>
      <p:pic>
        <p:nvPicPr>
          <p:cNvPr id="12" name="Picture Placeholder 11" descr="A field of green plants&#10;&#10;AI-generated content may be incorrect.">
            <a:extLst>
              <a:ext uri="{FF2B5EF4-FFF2-40B4-BE49-F238E27FC236}">
                <a16:creationId xmlns:a16="http://schemas.microsoft.com/office/drawing/2014/main" id="{56793E78-0D88-0618-F747-8792479FAA8E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17" r="28217"/>
          <a:stretch>
            <a:fillRect/>
          </a:stretch>
        </p:blipFill>
        <p:spPr/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B5BF1F4-ED90-6904-9CE4-78A6AB222940}"/>
              </a:ext>
            </a:extLst>
          </p:cNvPr>
          <p:cNvSpPr txBox="1">
            <a:spLocks/>
          </p:cNvSpPr>
          <p:nvPr/>
        </p:nvSpPr>
        <p:spPr>
          <a:xfrm>
            <a:off x="660061" y="4997890"/>
            <a:ext cx="4124043" cy="461665"/>
          </a:xfrm>
          <a:prstGeom prst="rect">
            <a:avLst/>
          </a:prstGeom>
        </p:spPr>
        <p:txBody>
          <a:bodyPr vert="horz" wrap="square" lIns="0" tIns="45720" rIns="91440" bIns="45720" rtlCol="0" anchor="b" anchorCtr="0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003CB9"/>
              </a:buClr>
              <a:buFont typeface="Arial" panose="020B0604020202020204" pitchFamily="34" charset="0"/>
              <a:buNone/>
              <a:defRPr sz="2400" kern="1200">
                <a:solidFill>
                  <a:srgbClr val="003CB9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Light" panose="020B0502040204020203" pitchFamily="34" charset="0"/>
              </a:defRPr>
            </a:lvl1pPr>
            <a:lvl2pPr marL="457200" indent="-18288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2163DB"/>
              </a:buClr>
              <a:buFont typeface="Segoe UI" panose="020B0502040204020203" pitchFamily="34" charset="0"/>
              <a:buChar char="»"/>
              <a:defRPr sz="20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73152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buClr>
                <a:srgbClr val="FAA41A"/>
              </a:buClr>
              <a:buFont typeface="Segoe UI" panose="020B0502040204020203" pitchFamily="34" charset="0"/>
              <a:buChar char="−"/>
              <a:defRPr sz="18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100584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▪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4pPr>
            <a:lvl5pPr marL="1280160" indent="-18288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rgbClr val="333333"/>
              </a:buClr>
              <a:buFont typeface="Segoe UI Light" panose="020B0502040204020203" pitchFamily="34" charset="0"/>
              <a:buChar char="‑"/>
              <a:defRPr sz="1600" kern="1200">
                <a:solidFill>
                  <a:schemeClr val="tx1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chemeClr val="accent4"/>
                </a:solidFill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511822178"/>
      </p:ext>
    </p:extLst>
  </p:cSld>
  <p:clrMapOvr>
    <a:masterClrMapping/>
  </p:clrMapOvr>
</p:sld>
</file>

<file path=ppt/theme/theme1.xml><?xml version="1.0" encoding="utf-8"?>
<a:theme xmlns:a="http://schemas.openxmlformats.org/drawingml/2006/main" name="Carollo2023">
  <a:themeElements>
    <a:clrScheme name="Custom 1">
      <a:dk1>
        <a:srgbClr val="000000"/>
      </a:dk1>
      <a:lt1>
        <a:srgbClr val="FFFFFF"/>
      </a:lt1>
      <a:dk2>
        <a:srgbClr val="333333"/>
      </a:dk2>
      <a:lt2>
        <a:srgbClr val="E6E6E6"/>
      </a:lt2>
      <a:accent1>
        <a:srgbClr val="003CB9"/>
      </a:accent1>
      <a:accent2>
        <a:srgbClr val="15A3EB"/>
      </a:accent2>
      <a:accent3>
        <a:srgbClr val="012060"/>
      </a:accent3>
      <a:accent4>
        <a:srgbClr val="FAA41A"/>
      </a:accent4>
      <a:accent5>
        <a:srgbClr val="E6E6E6"/>
      </a:accent5>
      <a:accent6>
        <a:srgbClr val="1CBEA8"/>
      </a:accent6>
      <a:hlink>
        <a:srgbClr val="003CB9"/>
      </a:hlink>
      <a:folHlink>
        <a:srgbClr val="15A3EB"/>
      </a:folHlink>
    </a:clrScheme>
    <a:fontScheme name="Carollo Powerpoint Fonts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2023CarolloPowerPointTemplate_Widescreen.potx" id="{A5AAAFC5-6EF3-4C3C-B658-0742EB385A2E}" vid="{8754D816-44FD-4134-8B1D-375C3699F86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2403839AD43F4E9B4C144E2E4076BD" ma:contentTypeVersion="4" ma:contentTypeDescription="Create a new document." ma:contentTypeScope="" ma:versionID="02e9740245eee613ec0255a1d71df4e7">
  <xsd:schema xmlns:xsd="http://www.w3.org/2001/XMLSchema" xmlns:xs="http://www.w3.org/2001/XMLSchema" xmlns:p="http://schemas.microsoft.com/office/2006/metadata/properties" xmlns:ns2="db330ec3-5f4e-4d79-9943-188057a0ec00" targetNamespace="http://schemas.microsoft.com/office/2006/metadata/properties" ma:root="true" ma:fieldsID="7225ba1fb818df0c7140d0430ec03094" ns2:_="">
    <xsd:import namespace="db330ec3-5f4e-4d79-9943-188057a0ec0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b330ec3-5f4e-4d79-9943-188057a0ec0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624B3AD-15C0-488D-A045-538642B9C298}">
  <ds:schemaRefs>
    <ds:schemaRef ds:uri="http://www.w3.org/XML/1998/namespace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db330ec3-5f4e-4d79-9943-188057a0ec00"/>
    <ds:schemaRef ds:uri="http://schemas.microsoft.com/office/infopath/2007/PartnerControls"/>
    <ds:schemaRef ds:uri="http://purl.org/dc/dcmitype/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71FCD7D5-06DD-44F3-8495-2D0F4E5BBC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b330ec3-5f4e-4d79-9943-188057a0ec0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E7346B4-E122-425E-9E73-FA3BAF25A1E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2023CarolloPowerPointTemplate_Widescreen</Template>
  <TotalTime>5302</TotalTime>
  <Words>719</Words>
  <Application>Microsoft Office PowerPoint</Application>
  <PresentationFormat>Widescreen</PresentationFormat>
  <Paragraphs>115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5" baseType="lpstr">
      <vt:lpstr>Arial</vt:lpstr>
      <vt:lpstr>Arial Narrow</vt:lpstr>
      <vt:lpstr>Calibri</vt:lpstr>
      <vt:lpstr>Courier New</vt:lpstr>
      <vt:lpstr>Segoe UI</vt:lpstr>
      <vt:lpstr>Segoe UI Black</vt:lpstr>
      <vt:lpstr>Segoe UI Light</vt:lpstr>
      <vt:lpstr>Segoe UI Semibold</vt:lpstr>
      <vt:lpstr>Wingdings</vt:lpstr>
      <vt:lpstr>Carollo2023</vt:lpstr>
      <vt:lpstr>One Water  Roadmap</vt:lpstr>
      <vt:lpstr>Definition of One Water</vt:lpstr>
      <vt:lpstr>One Water Roadmap Goal</vt:lpstr>
      <vt:lpstr>One Water Roadmap Timeline</vt:lpstr>
      <vt:lpstr>Data and Documents Review</vt:lpstr>
      <vt:lpstr>Stakeholder Interviews</vt:lpstr>
      <vt:lpstr>Water Management Issues Identified</vt:lpstr>
      <vt:lpstr>Stakeholder Connections</vt:lpstr>
      <vt:lpstr>One Water Opportunities</vt:lpstr>
      <vt:lpstr>One Water Opportunities, Continued</vt:lpstr>
      <vt:lpstr>One Water Roadmap</vt:lpstr>
      <vt:lpstr>Immediate Efforts #1-9 (Year 1)</vt:lpstr>
      <vt:lpstr>Near-term Efforts #10-11 (Years 2-3)</vt:lpstr>
      <vt:lpstr>Mid-term &amp; Long-term Efforts #14-15</vt:lpstr>
      <vt:lpstr>One Water  Roadmap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Mayra Lara</dc:creator>
  <cp:lastModifiedBy>Mayra Lara</cp:lastModifiedBy>
  <cp:revision>61</cp:revision>
  <cp:lastPrinted>2022-09-29T20:48:32Z</cp:lastPrinted>
  <dcterms:created xsi:type="dcterms:W3CDTF">2026-01-02T17:44:27Z</dcterms:created>
  <dcterms:modified xsi:type="dcterms:W3CDTF">2026-06-26T21:56:25Z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0x010100742403839AD43F4E9B4C144E2E4076BD</vt:lpwstr>
  </property>
</Properties>
</file>