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D4F41-3BE2-15FB-097D-9F580D507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34330E-A2FB-6A14-C844-847981307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7F26D-0E29-19E6-D011-95BB2FDA2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9A4C3-0A2D-04C1-3124-060916E7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C07C2-9533-FDFD-A498-AF128CCD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8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B0D8-2CB1-C916-B754-ACAFAAF03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531AE-FDDF-D1B0-7A05-5789EA79B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AEE4E-8DBB-EF45-66F3-38726130A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E8B3E-41E7-E4B8-4081-FF0948DF2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D4A39-FF86-1964-1C38-3374F3BE9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1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B18D0-97C2-27DD-6E4D-18A44305E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82999-94E6-BD79-8EBA-FF1D955A0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59CC1-DB42-1CAE-BF0C-302533035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EC8AB-E3F9-4EA6-D539-F72CA2EFE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33C5D-85DB-0093-0E9A-1AA3A798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0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5C218-24AD-10B4-2DF2-89F60D1D4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3F4E4-AF26-1810-1377-6DEE3BEEE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EC7E6-3746-7AF8-179C-BC74714D0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E5B76-82A5-FF87-BF2C-9F11AE3C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0BD58-302A-A14A-EDDF-031221A10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101B7-FCF4-65E1-3808-6C47A5992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1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207F-D61A-53F3-202C-AB2633CF4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27B58-BC99-F952-05FD-7B5690EBA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2C27C-4393-7D00-0D8B-1F3275F5A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F5C70D-681C-C992-C7A2-C8A7074D9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715F15-16C2-90B6-AC4A-9379257A2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419775-158B-4951-1286-7F11085E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ECDB3D-A87D-11FE-0519-D8DBEEA00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0041D-18DA-6FB0-109D-09632DF5A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8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5231-8173-6415-F95B-C670B237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8A2D6-B6D5-52B5-B8A8-E51837E66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30AB2-0BFA-C63C-303B-3594F9D8E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A3FE88-51DF-5992-D39E-81FC02AFF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4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B7E6B-52C1-63B3-EB83-D7D46B6A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352065-CD1E-CB1B-8EBD-1164906F6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7D77F-26F9-11BD-726D-68F61AFF9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8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1E86C-3CDA-5AC1-5517-300CD16D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313C2-754D-25FC-BD1C-2C09FC105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ABF9D-F81C-8264-F4AC-5ECB1FF8B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B8995-8FD3-1BBC-4064-33C8BAE6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E70E2-105D-0023-FA81-566B605F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E0DC0-7121-5DEB-6D53-92978FC87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25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AC48A-0B35-138E-74A5-99153A4A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636BD8-A3B9-4F4C-F3CC-6ADC1EB9F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04094-B452-F6BD-CAE5-866E7D376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7E628-F3BA-6A14-EE74-2D31694D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8EF37-20D2-C2A2-8003-7B4E91CF1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A1234-895C-14BA-8D29-37961ED1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0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F8F83-03CD-410A-1914-7BC3A16EB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116D2-C09E-66AA-841B-C224E32D2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0AA89-4320-C6BE-106A-CBDA287A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1341D-F044-A28A-92FB-057EF1325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2A98E-AF7C-3304-854A-B6F14EEE3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7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44BB19-D0AD-063B-FBE4-536BE91EF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F506E-71E1-34D9-C53D-FB9498EB3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B2D34-3CDB-1924-117F-73E3280D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AB855-BBF3-7865-23B2-699EC5DD9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3305F-1BE0-9D8A-CD7B-F9C218FE3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87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F68971-0A8F-B4B9-9380-20DBA4E5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66003-44B9-11CA-703D-601B2796F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434B2-47ED-C843-66B3-0C6DA31E31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0C32A-17B8-4212-80F0-30E5D14CD0CE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B10F1-26C8-9C3F-096E-5DE89F3A4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AEA0D-B609-A943-81C8-2FF8BC98C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C4CC3-FB72-4BF4-AC4E-D4C62DEC7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C19756-958E-CB99-DCE6-379149723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86" t="17554" r="7143" b="8954"/>
          <a:stretch/>
        </p:blipFill>
        <p:spPr>
          <a:xfrm>
            <a:off x="130629" y="0"/>
            <a:ext cx="11016342" cy="678722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D2F151A-E16F-4AF9-3DCE-B0748D6F3C31}"/>
              </a:ext>
            </a:extLst>
          </p:cNvPr>
          <p:cNvSpPr/>
          <p:nvPr/>
        </p:nvSpPr>
        <p:spPr>
          <a:xfrm>
            <a:off x="8461829" y="464457"/>
            <a:ext cx="275771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9971E3-589C-3644-C16C-920FF4118821}"/>
              </a:ext>
            </a:extLst>
          </p:cNvPr>
          <p:cNvSpPr txBox="1"/>
          <p:nvPr/>
        </p:nvSpPr>
        <p:spPr>
          <a:xfrm>
            <a:off x="9486982" y="54540"/>
            <a:ext cx="2433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Nantucket Blvd &amp; Hemingway Dr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F84C04A-41C1-A468-4AFC-E6AE3CC45DE8}"/>
              </a:ext>
            </a:extLst>
          </p:cNvPr>
          <p:cNvSpPr/>
          <p:nvPr/>
        </p:nvSpPr>
        <p:spPr>
          <a:xfrm>
            <a:off x="7603143" y="312056"/>
            <a:ext cx="275771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EC814D-0530-AE02-1A4F-AC252032FA49}"/>
              </a:ext>
            </a:extLst>
          </p:cNvPr>
          <p:cNvSpPr txBox="1"/>
          <p:nvPr/>
        </p:nvSpPr>
        <p:spPr>
          <a:xfrm>
            <a:off x="5458226" y="55154"/>
            <a:ext cx="2433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Nantucket Blvd &amp; Independence Blvd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96D00C3-E5DD-C1CF-CE0F-A9538E250C49}"/>
              </a:ext>
            </a:extLst>
          </p:cNvPr>
          <p:cNvSpPr/>
          <p:nvPr/>
        </p:nvSpPr>
        <p:spPr>
          <a:xfrm>
            <a:off x="9042854" y="1035957"/>
            <a:ext cx="275771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A6FF33-CCEB-3B0B-7B61-4FE2FC58C3DE}"/>
              </a:ext>
            </a:extLst>
          </p:cNvPr>
          <p:cNvSpPr txBox="1"/>
          <p:nvPr/>
        </p:nvSpPr>
        <p:spPr>
          <a:xfrm>
            <a:off x="9344107" y="854640"/>
            <a:ext cx="2433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Nantucket Blvd &amp; Declaration 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FA68E26-D48C-3051-0C17-D18C9891C7D8}"/>
              </a:ext>
            </a:extLst>
          </p:cNvPr>
          <p:cNvSpPr/>
          <p:nvPr/>
        </p:nvSpPr>
        <p:spPr>
          <a:xfrm>
            <a:off x="9138186" y="1596221"/>
            <a:ext cx="275771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E27DCF-6266-FB77-375F-F6BA8F67BDDC}"/>
              </a:ext>
            </a:extLst>
          </p:cNvPr>
          <p:cNvSpPr txBox="1"/>
          <p:nvPr/>
        </p:nvSpPr>
        <p:spPr>
          <a:xfrm>
            <a:off x="9403396" y="1577855"/>
            <a:ext cx="2677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 Blvd &amp; Nantucket Blvd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CE75CAD-7F7C-EFF6-5E85-2083D94337FE}"/>
              </a:ext>
            </a:extLst>
          </p:cNvPr>
          <p:cNvSpPr/>
          <p:nvPr/>
        </p:nvSpPr>
        <p:spPr>
          <a:xfrm>
            <a:off x="8822292" y="1720045"/>
            <a:ext cx="275771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13F669-BD2A-E430-00AA-9B7148B20210}"/>
              </a:ext>
            </a:extLst>
          </p:cNvPr>
          <p:cNvSpPr txBox="1"/>
          <p:nvPr/>
        </p:nvSpPr>
        <p:spPr>
          <a:xfrm>
            <a:off x="9514918" y="2377955"/>
            <a:ext cx="2677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 Blvd &amp; Beacon Hill Drive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F68CD7-812C-4145-B8CF-54112D3F5BA3}"/>
              </a:ext>
            </a:extLst>
          </p:cNvPr>
          <p:cNvCxnSpPr>
            <a:cxnSpLocks/>
          </p:cNvCxnSpPr>
          <p:nvPr/>
        </p:nvCxnSpPr>
        <p:spPr>
          <a:xfrm flipH="1" flipV="1">
            <a:off x="9043471" y="1956605"/>
            <a:ext cx="687383" cy="5230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42902E-54AE-7E89-B131-CF9450C43353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8640137" y="377706"/>
            <a:ext cx="846845" cy="2666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129C976-538B-5979-6335-CAB8F9145D77}"/>
              </a:ext>
            </a:extLst>
          </p:cNvPr>
          <p:cNvSpPr txBox="1"/>
          <p:nvPr/>
        </p:nvSpPr>
        <p:spPr>
          <a:xfrm>
            <a:off x="8234957" y="4404301"/>
            <a:ext cx="36857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New bus stops to be installed</a:t>
            </a:r>
          </a:p>
        </p:txBody>
      </p:sp>
    </p:spTree>
    <p:extLst>
      <p:ext uri="{BB962C8B-B14F-4D97-AF65-F5344CB8AC3E}">
        <p14:creationId xmlns:p14="http://schemas.microsoft.com/office/powerpoint/2010/main" val="4278748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D2CB9-238F-CCAC-9001-04907154A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F46939-8C35-9648-DEDA-335104835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2" t="19565" r="11548" b="10071"/>
          <a:stretch/>
        </p:blipFill>
        <p:spPr>
          <a:xfrm>
            <a:off x="116113" y="130628"/>
            <a:ext cx="10244918" cy="65459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B710B0-3E37-92B5-6654-6FA70FA67492}"/>
              </a:ext>
            </a:extLst>
          </p:cNvPr>
          <p:cNvSpPr txBox="1"/>
          <p:nvPr/>
        </p:nvSpPr>
        <p:spPr>
          <a:xfrm>
            <a:off x="1953702" y="296567"/>
            <a:ext cx="2677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Russell Rd &amp; Main St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08055AF-5CD1-F614-A4AD-94FBDDEA68AE}"/>
              </a:ext>
            </a:extLst>
          </p:cNvPr>
          <p:cNvSpPr/>
          <p:nvPr/>
        </p:nvSpPr>
        <p:spPr>
          <a:xfrm>
            <a:off x="3936275" y="609598"/>
            <a:ext cx="252548" cy="23652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C99CD5-541A-2187-F34E-4C3096F230E2}"/>
              </a:ext>
            </a:extLst>
          </p:cNvPr>
          <p:cNvSpPr/>
          <p:nvPr/>
        </p:nvSpPr>
        <p:spPr>
          <a:xfrm>
            <a:off x="4402183" y="805543"/>
            <a:ext cx="252548" cy="23652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0F9D19A-727E-FCF0-4914-5EF7D050908D}"/>
              </a:ext>
            </a:extLst>
          </p:cNvPr>
          <p:cNvSpPr/>
          <p:nvPr/>
        </p:nvSpPr>
        <p:spPr>
          <a:xfrm>
            <a:off x="4378236" y="1068196"/>
            <a:ext cx="252548" cy="23652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82670B-2E92-6C31-FDE4-8F9AE4CA1AE2}"/>
              </a:ext>
            </a:extLst>
          </p:cNvPr>
          <p:cNvSpPr txBox="1"/>
          <p:nvPr/>
        </p:nvSpPr>
        <p:spPr>
          <a:xfrm>
            <a:off x="4571195" y="1181712"/>
            <a:ext cx="367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 Buren Ave &amp; Eisenhower St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64DB8D-C5FB-683D-FACC-69EEAB9F53C0}"/>
              </a:ext>
            </a:extLst>
          </p:cNvPr>
          <p:cNvSpPr txBox="1"/>
          <p:nvPr/>
        </p:nvSpPr>
        <p:spPr>
          <a:xfrm>
            <a:off x="4462225" y="502614"/>
            <a:ext cx="367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 Buren Ave &amp; Russell Rd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2C7E1-5ED9-1C8D-B0CD-14DD3E824C01}"/>
              </a:ext>
            </a:extLst>
          </p:cNvPr>
          <p:cNvSpPr txBox="1"/>
          <p:nvPr/>
        </p:nvSpPr>
        <p:spPr>
          <a:xfrm>
            <a:off x="116114" y="2121309"/>
            <a:ext cx="37052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Old bus stops to be reinstated</a:t>
            </a:r>
          </a:p>
        </p:txBody>
      </p:sp>
    </p:spTree>
    <p:extLst>
      <p:ext uri="{BB962C8B-B14F-4D97-AF65-F5344CB8AC3E}">
        <p14:creationId xmlns:p14="http://schemas.microsoft.com/office/powerpoint/2010/main" val="225834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A63EAB-0325-FD16-8C92-F7F6ADFD8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6" t="19912" r="3059" b="3844"/>
          <a:stretch/>
        </p:blipFill>
        <p:spPr>
          <a:xfrm>
            <a:off x="750625" y="1610436"/>
            <a:ext cx="9457900" cy="51861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C8A4E-1898-C11B-95FA-AE271830DB7F}"/>
              </a:ext>
            </a:extLst>
          </p:cNvPr>
          <p:cNvSpPr txBox="1"/>
          <p:nvPr/>
        </p:nvSpPr>
        <p:spPr>
          <a:xfrm>
            <a:off x="641444" y="423081"/>
            <a:ext cx="10194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Red curb should be sufficient length to accommodate bus stop and pull out.  MST Designing for Transit Guidelines indicates 90 feet.</a:t>
            </a:r>
          </a:p>
        </p:txBody>
      </p:sp>
    </p:spTree>
    <p:extLst>
      <p:ext uri="{BB962C8B-B14F-4D97-AF65-F5344CB8AC3E}">
        <p14:creationId xmlns:p14="http://schemas.microsoft.com/office/powerpoint/2010/main" val="1279218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78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Overmeyer</dc:creator>
  <cp:lastModifiedBy>Michelle Overmeyer</cp:lastModifiedBy>
  <cp:revision>3</cp:revision>
  <dcterms:created xsi:type="dcterms:W3CDTF">2022-08-22T18:50:51Z</dcterms:created>
  <dcterms:modified xsi:type="dcterms:W3CDTF">2022-08-22T21:02:26Z</dcterms:modified>
</cp:coreProperties>
</file>