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11"/>
  </p:notesMasterIdLst>
  <p:handoutMasterIdLst>
    <p:handoutMasterId r:id="rId12"/>
  </p:handoutMasterIdLst>
  <p:sldIdLst>
    <p:sldId id="281" r:id="rId3"/>
    <p:sldId id="282" r:id="rId4"/>
    <p:sldId id="284" r:id="rId5"/>
    <p:sldId id="285" r:id="rId6"/>
    <p:sldId id="286" r:id="rId7"/>
    <p:sldId id="287" r:id="rId8"/>
    <p:sldId id="289" r:id="rId9"/>
    <p:sldId id="288" r:id="rId10"/>
  </p:sldIdLst>
  <p:sldSz cx="12192000" cy="6858000"/>
  <p:notesSz cx="7010400"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63300"/>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74" autoAdjust="0"/>
    <p:restoredTop sz="83934" autoAdjust="0"/>
  </p:normalViewPr>
  <p:slideViewPr>
    <p:cSldViewPr>
      <p:cViewPr varScale="1">
        <p:scale>
          <a:sx n="95" d="100"/>
          <a:sy n="95" d="100"/>
        </p:scale>
        <p:origin x="1242" y="120"/>
      </p:cViewPr>
      <p:guideLst>
        <p:guide orient="horz" pos="2160"/>
        <p:guide pos="3840"/>
      </p:guideLst>
    </p:cSldViewPr>
  </p:slideViewPr>
  <p:outlineViewPr>
    <p:cViewPr>
      <p:scale>
        <a:sx n="33" d="100"/>
        <a:sy n="33" d="100"/>
      </p:scale>
      <p:origin x="0" y="0"/>
    </p:cViewPr>
  </p:outlin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026"/>
          <p:cNvSpPr>
            <a:spLocks noGrp="1" noChangeArrowheads="1"/>
          </p:cNvSpPr>
          <p:nvPr>
            <p:ph type="hdr" sz="quarter"/>
          </p:nvPr>
        </p:nvSpPr>
        <p:spPr bwMode="auto">
          <a:xfrm>
            <a:off x="1" y="0"/>
            <a:ext cx="303784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Times New Roman" charset="0"/>
              </a:defRPr>
            </a:lvl1pPr>
          </a:lstStyle>
          <a:p>
            <a:pPr>
              <a:defRPr/>
            </a:pPr>
            <a:endParaRPr lang="en-US" dirty="0"/>
          </a:p>
        </p:txBody>
      </p:sp>
      <p:sp>
        <p:nvSpPr>
          <p:cNvPr id="8195" name="Rectangle 1027"/>
          <p:cNvSpPr>
            <a:spLocks noGrp="1" noChangeArrowheads="1"/>
          </p:cNvSpPr>
          <p:nvPr>
            <p:ph type="dt" sz="quarter" idx="1"/>
          </p:nvPr>
        </p:nvSpPr>
        <p:spPr bwMode="auto">
          <a:xfrm>
            <a:off x="3972560" y="0"/>
            <a:ext cx="303784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Times New Roman" charset="0"/>
              </a:defRPr>
            </a:lvl1pPr>
          </a:lstStyle>
          <a:p>
            <a:pPr>
              <a:defRPr/>
            </a:pPr>
            <a:endParaRPr lang="en-US" dirty="0"/>
          </a:p>
        </p:txBody>
      </p:sp>
      <p:sp>
        <p:nvSpPr>
          <p:cNvPr id="8196" name="Rectangle 1028"/>
          <p:cNvSpPr>
            <a:spLocks noGrp="1" noChangeArrowheads="1"/>
          </p:cNvSpPr>
          <p:nvPr>
            <p:ph type="ftr" sz="quarter" idx="2"/>
          </p:nvPr>
        </p:nvSpPr>
        <p:spPr bwMode="auto">
          <a:xfrm>
            <a:off x="1" y="8831266"/>
            <a:ext cx="303784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Times New Roman" charset="0"/>
              </a:defRPr>
            </a:lvl1pPr>
          </a:lstStyle>
          <a:p>
            <a:pPr>
              <a:defRPr/>
            </a:pPr>
            <a:endParaRPr lang="en-US" dirty="0"/>
          </a:p>
        </p:txBody>
      </p:sp>
      <p:sp>
        <p:nvSpPr>
          <p:cNvPr id="8197" name="Rectangle 1029"/>
          <p:cNvSpPr>
            <a:spLocks noGrp="1" noChangeArrowheads="1"/>
          </p:cNvSpPr>
          <p:nvPr>
            <p:ph type="sldNum" sz="quarter" idx="3"/>
          </p:nvPr>
        </p:nvSpPr>
        <p:spPr bwMode="auto">
          <a:xfrm>
            <a:off x="3972560" y="8831266"/>
            <a:ext cx="303784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charset="0"/>
              </a:defRPr>
            </a:lvl1pPr>
          </a:lstStyle>
          <a:p>
            <a:pPr>
              <a:defRPr/>
            </a:pPr>
            <a:fld id="{035E5A63-65EE-49F7-A49B-C68CAC1D4B5A}" type="slidenum">
              <a:rPr lang="en-US"/>
              <a:pPr>
                <a:defRPr/>
              </a:pPr>
              <a:t>‹#›</a:t>
            </a:fld>
            <a:endParaRPr lang="en-US" dirty="0"/>
          </a:p>
        </p:txBody>
      </p:sp>
    </p:spTree>
    <p:extLst>
      <p:ext uri="{BB962C8B-B14F-4D97-AF65-F5344CB8AC3E}">
        <p14:creationId xmlns:p14="http://schemas.microsoft.com/office/powerpoint/2010/main" val="12869811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39" y="0"/>
            <a:ext cx="3037840" cy="465138"/>
          </a:xfrm>
          <a:prstGeom prst="rect">
            <a:avLst/>
          </a:prstGeom>
        </p:spPr>
        <p:txBody>
          <a:bodyPr vert="horz" lIns="91440" tIns="45720" rIns="91440" bIns="45720" rtlCol="0"/>
          <a:lstStyle>
            <a:lvl1pPr algn="r">
              <a:defRPr sz="1200"/>
            </a:lvl1pPr>
          </a:lstStyle>
          <a:p>
            <a:fld id="{10117488-0A62-4053-AC8D-0222E51E26AE}" type="datetimeFigureOut">
              <a:rPr lang="en-US" smtClean="0"/>
              <a:t>5/12/2022</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1" y="4416428"/>
            <a:ext cx="560832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675"/>
            <a:ext cx="3037840"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675"/>
            <a:ext cx="3037840" cy="465138"/>
          </a:xfrm>
          <a:prstGeom prst="rect">
            <a:avLst/>
          </a:prstGeom>
        </p:spPr>
        <p:txBody>
          <a:bodyPr vert="horz" lIns="91440" tIns="45720" rIns="91440" bIns="45720" rtlCol="0" anchor="b"/>
          <a:lstStyle>
            <a:lvl1pPr algn="r">
              <a:defRPr sz="1200"/>
            </a:lvl1pPr>
          </a:lstStyle>
          <a:p>
            <a:fld id="{45C8BD46-8D7E-4F5C-A1A1-E5A6F7D5E8DE}" type="slidenum">
              <a:rPr lang="en-US" smtClean="0"/>
              <a:t>‹#›</a:t>
            </a:fld>
            <a:endParaRPr lang="en-US" dirty="0"/>
          </a:p>
        </p:txBody>
      </p:sp>
    </p:spTree>
    <p:extLst>
      <p:ext uri="{BB962C8B-B14F-4D97-AF65-F5344CB8AC3E}">
        <p14:creationId xmlns:p14="http://schemas.microsoft.com/office/powerpoint/2010/main" val="1334966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8BD46-8D7E-4F5C-A1A1-E5A6F7D5E8DE}" type="slidenum">
              <a:rPr lang="en-US" smtClean="0"/>
              <a:t>1</a:t>
            </a:fld>
            <a:endParaRPr lang="en-US" dirty="0"/>
          </a:p>
        </p:txBody>
      </p:sp>
    </p:spTree>
    <p:extLst>
      <p:ext uri="{BB962C8B-B14F-4D97-AF65-F5344CB8AC3E}">
        <p14:creationId xmlns:p14="http://schemas.microsoft.com/office/powerpoint/2010/main" val="3301742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Funding Agreement </a:t>
            </a:r>
          </a:p>
          <a:p>
            <a:r>
              <a:rPr lang="en-US" dirty="0"/>
              <a:t>Any remaining balance returned within 60 days of completion of work.</a:t>
            </a:r>
          </a:p>
        </p:txBody>
      </p:sp>
      <p:sp>
        <p:nvSpPr>
          <p:cNvPr id="4" name="Slide Number Placeholder 3"/>
          <p:cNvSpPr>
            <a:spLocks noGrp="1"/>
          </p:cNvSpPr>
          <p:nvPr>
            <p:ph type="sldNum" sz="quarter" idx="5"/>
          </p:nvPr>
        </p:nvSpPr>
        <p:spPr/>
        <p:txBody>
          <a:bodyPr/>
          <a:lstStyle/>
          <a:p>
            <a:fld id="{45C8BD46-8D7E-4F5C-A1A1-E5A6F7D5E8DE}" type="slidenum">
              <a:rPr lang="en-US" smtClean="0"/>
              <a:t>4</a:t>
            </a:fld>
            <a:endParaRPr lang="en-US" dirty="0"/>
          </a:p>
        </p:txBody>
      </p:sp>
    </p:spTree>
    <p:extLst>
      <p:ext uri="{BB962C8B-B14F-4D97-AF65-F5344CB8AC3E}">
        <p14:creationId xmlns:p14="http://schemas.microsoft.com/office/powerpoint/2010/main" val="2127616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rPr>
              <a:t>technical project support with the preparation and packaging of planning entitlements, including General Plan Amendment, </a:t>
            </a:r>
            <a:r>
              <a:rPr lang="en-US" sz="1800" dirty="0" err="1">
                <a:solidFill>
                  <a:srgbClr val="000000"/>
                </a:solidFill>
                <a:effectLst/>
                <a:latin typeface="Times New Roman" panose="02020603050405020304" pitchFamily="18" charset="0"/>
                <a:ea typeface="Times New Roman" panose="02020603050405020304" pitchFamily="18" charset="0"/>
              </a:rPr>
              <a:t>Prezoning</a:t>
            </a:r>
            <a:r>
              <a:rPr lang="en-US" sz="1800" dirty="0">
                <a:solidFill>
                  <a:srgbClr val="000000"/>
                </a:solidFill>
                <a:effectLst/>
                <a:latin typeface="Times New Roman" panose="02020603050405020304" pitchFamily="18" charset="0"/>
                <a:ea typeface="Times New Roman" panose="02020603050405020304" pitchFamily="18" charset="0"/>
              </a:rPr>
              <a:t>, Sphere of Influence and Annexation applications, Specific Plan and </a:t>
            </a:r>
            <a:r>
              <a:rPr lang="en-US" sz="1800" dirty="0">
                <a:effectLst/>
                <a:latin typeface="Times New Roman" panose="02020603050405020304" pitchFamily="18" charset="0"/>
                <a:ea typeface="Times New Roman" panose="02020603050405020304" pitchFamily="18" charset="0"/>
              </a:rPr>
              <a:t>the preparation of associated Initial Study and required technical studies. It is anticipated that the environmental </a:t>
            </a:r>
            <a:r>
              <a:rPr lang="en-US" sz="1800" dirty="0" err="1">
                <a:effectLst/>
                <a:latin typeface="Times New Roman" panose="02020603050405020304" pitchFamily="18" charset="0"/>
                <a:ea typeface="Times New Roman" panose="02020603050405020304" pitchFamily="18" charset="0"/>
              </a:rPr>
              <a:t>reivew</a:t>
            </a:r>
            <a:r>
              <a:rPr lang="en-US" sz="1800" dirty="0">
                <a:effectLst/>
                <a:latin typeface="Times New Roman" panose="02020603050405020304" pitchFamily="18" charset="0"/>
                <a:ea typeface="Times New Roman" panose="02020603050405020304" pitchFamily="18" charset="0"/>
              </a:rPr>
              <a:t> of the Project can tier off of the EDE Program EIR (2017) which analyzed </a:t>
            </a:r>
            <a:r>
              <a:rPr lang="en-US" sz="1800" dirty="0" err="1">
                <a:effectLst/>
                <a:latin typeface="Times New Roman" panose="02020603050405020304" pitchFamily="18" charset="0"/>
                <a:ea typeface="Times New Roman" panose="02020603050405020304" pitchFamily="18" charset="0"/>
              </a:rPr>
              <a:t>enviromental</a:t>
            </a:r>
            <a:r>
              <a:rPr lang="en-US" sz="1800" dirty="0">
                <a:effectLst/>
                <a:latin typeface="Times New Roman" panose="02020603050405020304" pitchFamily="18" charset="0"/>
                <a:ea typeface="Times New Roman" panose="02020603050405020304" pitchFamily="18" charset="0"/>
              </a:rPr>
              <a:t> impacts in Target Area K.  The ultimate determination of the appropriate environmental document required in accordance with the California Environmental Quality Act (CEQA) will be determined by the City based on the conclusions of the prepared Initial Study analysis. </a:t>
            </a:r>
          </a:p>
          <a:p>
            <a:pPr marL="0" marR="0" algn="just">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1200"/>
              </a:spcBef>
              <a:spcAft>
                <a:spcPts val="300"/>
              </a:spcAft>
              <a:buFont typeface="+mj-lt"/>
              <a:buAutoNum type="romanUcPeriod"/>
            </a:pPr>
            <a:r>
              <a:rPr lang="en-US" sz="1800" b="1" spc="-15" dirty="0">
                <a:effectLst/>
                <a:latin typeface="Cambria" panose="02040503050406030204" pitchFamily="18" charset="0"/>
                <a:cs typeface="Cambria" panose="02040503050406030204" pitchFamily="18" charset="0"/>
              </a:rPr>
              <a:t>CEQA Compliance – Environmental Impact Report and Technical Studies</a:t>
            </a:r>
          </a:p>
          <a:p>
            <a:pPr marL="342900" marR="0" lvl="0" indent="-342900" algn="l" defTabSz="914400" rtl="0" eaLnBrk="1" fontAlgn="auto" latinLnBrk="0" hangingPunct="1">
              <a:lnSpc>
                <a:spcPct val="100000"/>
              </a:lnSpc>
              <a:spcBef>
                <a:spcPts val="1200"/>
              </a:spcBef>
              <a:spcAft>
                <a:spcPts val="300"/>
              </a:spcAft>
              <a:buClrTx/>
              <a:buSzTx/>
              <a:buFont typeface="+mj-lt"/>
              <a:buAutoNum type="romanUcPeriod"/>
              <a:tabLst/>
              <a:defRPr/>
            </a:pPr>
            <a:r>
              <a:rPr lang="en-US" sz="1800" b="1" spc="-15" dirty="0">
                <a:effectLst/>
                <a:latin typeface="Cambria" panose="02040503050406030204" pitchFamily="18" charset="0"/>
                <a:cs typeface="Cambria" panose="02040503050406030204" pitchFamily="18" charset="0"/>
              </a:rPr>
              <a:t>Technical Planning Support </a:t>
            </a:r>
          </a:p>
          <a:p>
            <a:pPr marL="342900" marR="0" lvl="0" indent="-342900" algn="l" defTabSz="914400" rtl="0" eaLnBrk="1" fontAlgn="auto" latinLnBrk="0" hangingPunct="1">
              <a:lnSpc>
                <a:spcPct val="100000"/>
              </a:lnSpc>
              <a:spcBef>
                <a:spcPts val="1200"/>
              </a:spcBef>
              <a:spcAft>
                <a:spcPts val="300"/>
              </a:spcAft>
              <a:buClrTx/>
              <a:buSzTx/>
              <a:buFont typeface="+mj-lt"/>
              <a:buAutoNum type="romanUcPeriod"/>
              <a:tabLst/>
              <a:defRPr/>
            </a:pPr>
            <a:r>
              <a:rPr lang="en-US" sz="1800" b="1" spc="-15" dirty="0">
                <a:effectLst/>
                <a:latin typeface="Cambria" panose="02040503050406030204" pitchFamily="18" charset="0"/>
                <a:cs typeface="Cambria" panose="02040503050406030204" pitchFamily="18" charset="0"/>
              </a:rPr>
              <a:t>Graphics and Final Document Packaging</a:t>
            </a:r>
          </a:p>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rPr>
              <a:t>Support City staff completeness and technical review of the applications submitted for the General Plan Amendment, Specific Plan, Pre-Zoning, Sphere of Influence and Annexation.  </a:t>
            </a:r>
          </a:p>
          <a:p>
            <a:pPr marL="342900" marR="0" lvl="0" indent="-342900">
              <a:spcBef>
                <a:spcPts val="0"/>
              </a:spcBef>
              <a:spcAft>
                <a:spcPts val="0"/>
              </a:spcAft>
              <a:buFont typeface="+mj-lt"/>
              <a:buAutoNum type="alphaLcPeriod"/>
            </a:pPr>
            <a:r>
              <a:rPr lang="en-US" sz="1800" dirty="0">
                <a:effectLst/>
                <a:latin typeface="Times New Roman" panose="02020603050405020304" pitchFamily="18" charset="0"/>
                <a:ea typeface="Times New Roman" panose="02020603050405020304" pitchFamily="18" charset="0"/>
              </a:rPr>
              <a:t>Processing activities include reviewing applications, drafting review comments, consistency analysis, and other technical recommendations</a:t>
            </a:r>
          </a:p>
          <a:p>
            <a:pPr marL="342900" marR="0" lvl="0" indent="-342900">
              <a:spcBef>
                <a:spcPts val="0"/>
              </a:spcBef>
              <a:spcAft>
                <a:spcPts val="0"/>
              </a:spcAft>
              <a:buFont typeface="+mj-lt"/>
              <a:buAutoNum type="alphaLcPeriod"/>
            </a:pPr>
            <a:r>
              <a:rPr lang="en-US" sz="1800" dirty="0">
                <a:effectLst/>
                <a:latin typeface="Times New Roman" panose="02020603050405020304" pitchFamily="18" charset="0"/>
                <a:ea typeface="Times New Roman" panose="02020603050405020304" pitchFamily="18" charset="0"/>
              </a:rPr>
              <a:t>Support staff to prepare for and participate in meetings with applicant to review project application comments and response to comments.</a:t>
            </a:r>
          </a:p>
          <a:p>
            <a:pPr marL="342900" marR="0" lvl="0" indent="-342900">
              <a:spcBef>
                <a:spcPts val="0"/>
              </a:spcBef>
              <a:spcAft>
                <a:spcPts val="0"/>
              </a:spcAft>
              <a:buFont typeface="+mj-lt"/>
              <a:buAutoNum type="alphaLcPeriod"/>
            </a:pPr>
            <a:r>
              <a:rPr lang="en-US" sz="1800" dirty="0">
                <a:effectLst/>
                <a:latin typeface="Times New Roman" panose="02020603050405020304" pitchFamily="18" charset="0"/>
                <a:ea typeface="Times New Roman" panose="02020603050405020304" pitchFamily="18" charset="0"/>
              </a:rPr>
              <a:t>Public Hearing Preparation</a:t>
            </a:r>
          </a:p>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342900" marR="0" lvl="0" indent="-342900" algn="l" defTabSz="914400" rtl="0" eaLnBrk="1" fontAlgn="auto" latinLnBrk="0" hangingPunct="1">
              <a:lnSpc>
                <a:spcPct val="100000"/>
              </a:lnSpc>
              <a:spcBef>
                <a:spcPts val="1200"/>
              </a:spcBef>
              <a:spcAft>
                <a:spcPts val="300"/>
              </a:spcAft>
              <a:buClrTx/>
              <a:buSzTx/>
              <a:buFont typeface="+mj-lt"/>
              <a:buAutoNum type="romanUcPeriod"/>
              <a:tabLst/>
              <a:defRPr/>
            </a:pPr>
            <a:endParaRPr lang="en-US" sz="1800" b="1" spc="-15" dirty="0">
              <a:effectLst/>
              <a:latin typeface="Cambria" panose="02040503050406030204" pitchFamily="18" charset="0"/>
              <a:cs typeface="Cambria" panose="02040503050406030204" pitchFamily="18" charset="0"/>
            </a:endParaRPr>
          </a:p>
          <a:p>
            <a:pPr marL="342900" marR="0" lvl="0" indent="-342900">
              <a:spcBef>
                <a:spcPts val="1200"/>
              </a:spcBef>
              <a:spcAft>
                <a:spcPts val="300"/>
              </a:spcAft>
              <a:buFont typeface="+mj-lt"/>
              <a:buAutoNum type="romanUcPeriod"/>
            </a:pPr>
            <a:endParaRPr lang="en-US" sz="1800" b="1" spc="-15" dirty="0">
              <a:effectLst/>
              <a:latin typeface="Cambria" panose="02040503050406030204" pitchFamily="18" charset="0"/>
              <a:cs typeface="Cambria" panose="020405030504060302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5</a:t>
            </a:fld>
            <a:endParaRPr lang="en-US" dirty="0"/>
          </a:p>
        </p:txBody>
      </p:sp>
    </p:spTree>
    <p:extLst>
      <p:ext uri="{BB962C8B-B14F-4D97-AF65-F5344CB8AC3E}">
        <p14:creationId xmlns:p14="http://schemas.microsoft.com/office/powerpoint/2010/main" val="1638524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Projects – Staff support/Technical review and project packaging, CEQA compliance (I/S and EIR), LAFCO (Annexation)</a:t>
            </a:r>
          </a:p>
        </p:txBody>
      </p:sp>
      <p:sp>
        <p:nvSpPr>
          <p:cNvPr id="4" name="Slide Number Placeholder 3"/>
          <p:cNvSpPr>
            <a:spLocks noGrp="1"/>
          </p:cNvSpPr>
          <p:nvPr>
            <p:ph type="sldNum" sz="quarter" idx="5"/>
          </p:nvPr>
        </p:nvSpPr>
        <p:spPr/>
        <p:txBody>
          <a:bodyPr/>
          <a:lstStyle/>
          <a:p>
            <a:fld id="{45C8BD46-8D7E-4F5C-A1A1-E5A6F7D5E8DE}" type="slidenum">
              <a:rPr lang="en-US" smtClean="0"/>
              <a:t>6</a:t>
            </a:fld>
            <a:endParaRPr lang="en-US" dirty="0"/>
          </a:p>
        </p:txBody>
      </p:sp>
    </p:spTree>
    <p:extLst>
      <p:ext uri="{BB962C8B-B14F-4D97-AF65-F5344CB8AC3E}">
        <p14:creationId xmlns:p14="http://schemas.microsoft.com/office/powerpoint/2010/main" val="300389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40D67106-DE45-4886-8FCA-2DE0A738A6D5}" type="slidenum">
              <a:rPr lang="en-US"/>
              <a:pPr>
                <a:defRPr/>
              </a:pPr>
              <a:t>‹#›</a:t>
            </a:fld>
            <a:endParaRPr lang="en-US" dirty="0"/>
          </a:p>
        </p:txBody>
      </p:sp>
    </p:spTree>
    <p:extLst>
      <p:ext uri="{BB962C8B-B14F-4D97-AF65-F5344CB8AC3E}">
        <p14:creationId xmlns:p14="http://schemas.microsoft.com/office/powerpoint/2010/main" val="2932485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dirty="0"/>
          </a:p>
        </p:txBody>
      </p:sp>
      <p:sp>
        <p:nvSpPr>
          <p:cNvPr id="7" name="Slide Number Placeholder 17"/>
          <p:cNvSpPr>
            <a:spLocks noGrp="1"/>
          </p:cNvSpPr>
          <p:nvPr>
            <p:ph type="sldNum" sz="quarter" idx="12"/>
          </p:nvPr>
        </p:nvSpPr>
        <p:spPr/>
        <p:txBody>
          <a:bodyPr/>
          <a:lstStyle>
            <a:lvl1pPr>
              <a:defRPr/>
            </a:lvl1pPr>
          </a:lstStyle>
          <a:p>
            <a:pPr>
              <a:defRPr/>
            </a:pPr>
            <a:fld id="{6EB87179-7E56-4862-BF82-24ED2379349A}" type="slidenum">
              <a:rPr lang="en-US"/>
              <a:pPr>
                <a:defRPr/>
              </a:pPr>
              <a:t>‹#›</a:t>
            </a:fld>
            <a:endParaRPr lang="en-US" dirty="0"/>
          </a:p>
        </p:txBody>
      </p:sp>
    </p:spTree>
    <p:extLst>
      <p:ext uri="{BB962C8B-B14F-4D97-AF65-F5344CB8AC3E}">
        <p14:creationId xmlns:p14="http://schemas.microsoft.com/office/powerpoint/2010/main" val="2420470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endParaRPr lang="en-US" dirty="0"/>
          </a:p>
        </p:txBody>
      </p:sp>
      <p:sp>
        <p:nvSpPr>
          <p:cNvPr id="8" name="Footer Placeholder 21"/>
          <p:cNvSpPr>
            <a:spLocks noGrp="1"/>
          </p:cNvSpPr>
          <p:nvPr>
            <p:ph type="ftr" sz="quarter" idx="11"/>
          </p:nvPr>
        </p:nvSpPr>
        <p:spPr/>
        <p:txBody>
          <a:bodyPr/>
          <a:lstStyle>
            <a:lvl1pPr>
              <a:defRPr/>
            </a:lvl1pPr>
          </a:lstStyle>
          <a:p>
            <a:pPr>
              <a:defRPr/>
            </a:pPr>
            <a:endParaRPr lang="en-US" dirty="0"/>
          </a:p>
        </p:txBody>
      </p:sp>
      <p:sp>
        <p:nvSpPr>
          <p:cNvPr id="9" name="Slide Number Placeholder 17"/>
          <p:cNvSpPr>
            <a:spLocks noGrp="1"/>
          </p:cNvSpPr>
          <p:nvPr>
            <p:ph type="sldNum" sz="quarter" idx="12"/>
          </p:nvPr>
        </p:nvSpPr>
        <p:spPr/>
        <p:txBody>
          <a:bodyPr/>
          <a:lstStyle>
            <a:lvl1pPr>
              <a:defRPr/>
            </a:lvl1pPr>
          </a:lstStyle>
          <a:p>
            <a:pPr>
              <a:defRPr/>
            </a:pPr>
            <a:fld id="{80F8D9F8-3B45-449A-9A31-C19D554950C3}" type="slidenum">
              <a:rPr lang="en-US"/>
              <a:pPr>
                <a:defRPr/>
              </a:pPr>
              <a:t>‹#›</a:t>
            </a:fld>
            <a:endParaRPr lang="en-US" dirty="0"/>
          </a:p>
        </p:txBody>
      </p:sp>
    </p:spTree>
    <p:extLst>
      <p:ext uri="{BB962C8B-B14F-4D97-AF65-F5344CB8AC3E}">
        <p14:creationId xmlns:p14="http://schemas.microsoft.com/office/powerpoint/2010/main" val="3404352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US" dirty="0"/>
          </a:p>
        </p:txBody>
      </p:sp>
      <p:sp>
        <p:nvSpPr>
          <p:cNvPr id="4" name="Footer Placeholder 21"/>
          <p:cNvSpPr>
            <a:spLocks noGrp="1"/>
          </p:cNvSpPr>
          <p:nvPr>
            <p:ph type="ftr" sz="quarter" idx="11"/>
          </p:nvPr>
        </p:nvSpPr>
        <p:spPr/>
        <p:txBody>
          <a:bodyPr/>
          <a:lstStyle>
            <a:lvl1pPr>
              <a:defRPr/>
            </a:lvl1pPr>
          </a:lstStyle>
          <a:p>
            <a:pPr>
              <a:defRPr/>
            </a:pPr>
            <a:endParaRPr lang="en-US" dirty="0"/>
          </a:p>
        </p:txBody>
      </p:sp>
      <p:sp>
        <p:nvSpPr>
          <p:cNvPr id="5" name="Slide Number Placeholder 17"/>
          <p:cNvSpPr>
            <a:spLocks noGrp="1"/>
          </p:cNvSpPr>
          <p:nvPr>
            <p:ph type="sldNum" sz="quarter" idx="12"/>
          </p:nvPr>
        </p:nvSpPr>
        <p:spPr/>
        <p:txBody>
          <a:bodyPr/>
          <a:lstStyle>
            <a:lvl1pPr>
              <a:defRPr/>
            </a:lvl1pPr>
          </a:lstStyle>
          <a:p>
            <a:pPr>
              <a:defRPr/>
            </a:pPr>
            <a:fld id="{61823872-08F4-4125-93F8-3E73B60F4D23}" type="slidenum">
              <a:rPr lang="en-US"/>
              <a:pPr>
                <a:defRPr/>
              </a:pPr>
              <a:t>‹#›</a:t>
            </a:fld>
            <a:endParaRPr lang="en-US" dirty="0"/>
          </a:p>
        </p:txBody>
      </p:sp>
    </p:spTree>
    <p:extLst>
      <p:ext uri="{BB962C8B-B14F-4D97-AF65-F5344CB8AC3E}">
        <p14:creationId xmlns:p14="http://schemas.microsoft.com/office/powerpoint/2010/main" val="3536744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17ED6CA7-D2B7-4715-8C33-0B818D927764}" type="slidenum">
              <a:rPr lang="en-US"/>
              <a:pPr>
                <a:defRPr/>
              </a:pPr>
              <a:t>‹#›</a:t>
            </a:fld>
            <a:endParaRPr lang="en-US" dirty="0"/>
          </a:p>
        </p:txBody>
      </p:sp>
    </p:spTree>
    <p:extLst>
      <p:ext uri="{BB962C8B-B14F-4D97-AF65-F5344CB8AC3E}">
        <p14:creationId xmlns:p14="http://schemas.microsoft.com/office/powerpoint/2010/main" val="31313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dirty="0"/>
          </a:p>
        </p:txBody>
      </p:sp>
      <p:sp>
        <p:nvSpPr>
          <p:cNvPr id="7" name="Slide Number Placeholder 17"/>
          <p:cNvSpPr>
            <a:spLocks noGrp="1"/>
          </p:cNvSpPr>
          <p:nvPr>
            <p:ph type="sldNum" sz="quarter" idx="12"/>
          </p:nvPr>
        </p:nvSpPr>
        <p:spPr/>
        <p:txBody>
          <a:bodyPr/>
          <a:lstStyle>
            <a:lvl1pPr>
              <a:defRPr/>
            </a:lvl1pPr>
          </a:lstStyle>
          <a:p>
            <a:pPr>
              <a:defRPr/>
            </a:pPr>
            <a:fld id="{24F2D7BC-F5B9-4C08-B802-D551DE5D86F6}" type="slidenum">
              <a:rPr lang="en-US"/>
              <a:pPr>
                <a:defRPr/>
              </a:pPr>
              <a:t>‹#›</a:t>
            </a:fld>
            <a:endParaRPr lang="en-US" dirty="0"/>
          </a:p>
        </p:txBody>
      </p:sp>
    </p:spTree>
    <p:extLst>
      <p:ext uri="{BB962C8B-B14F-4D97-AF65-F5344CB8AC3E}">
        <p14:creationId xmlns:p14="http://schemas.microsoft.com/office/powerpoint/2010/main" val="3307891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97FB1A08-7663-4C51-A4C9-36F8DFAA2E0E}" type="slidenum">
              <a:rPr lang="en-US"/>
              <a:pPr>
                <a:defRPr/>
              </a:pPr>
              <a:t>‹#›</a:t>
            </a:fld>
            <a:endParaRPr lang="en-US" dirty="0"/>
          </a:p>
        </p:txBody>
      </p:sp>
    </p:spTree>
    <p:extLst>
      <p:ext uri="{BB962C8B-B14F-4D97-AF65-F5344CB8AC3E}">
        <p14:creationId xmlns:p14="http://schemas.microsoft.com/office/powerpoint/2010/main" val="2184664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0DA16BC7-D41D-4830-B8B6-5F50F84D9D75}" type="slidenum">
              <a:rPr lang="en-US"/>
              <a:pPr>
                <a:defRPr/>
              </a:pPr>
              <a:t>‹#›</a:t>
            </a:fld>
            <a:endParaRPr lang="en-US" dirty="0"/>
          </a:p>
        </p:txBody>
      </p:sp>
    </p:spTree>
    <p:extLst>
      <p:ext uri="{BB962C8B-B14F-4D97-AF65-F5344CB8AC3E}">
        <p14:creationId xmlns:p14="http://schemas.microsoft.com/office/powerpoint/2010/main" val="3119900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3A9726B5-1A17-4BE1-AEAA-FBFE00A7401F}" type="datetime1">
              <a:rPr lang="en-US"/>
              <a:pPr/>
              <a:t>5/12/2022</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Arial" charset="0"/>
                <a:ea typeface="ＭＳ Ｐゴシック" charset="0"/>
                <a:cs typeface="ＭＳ Ｐゴシック" charset="0"/>
              </a:defRPr>
            </a:lvl1pPr>
          </a:lstStyle>
          <a:p>
            <a:pPr>
              <a:defRPr/>
            </a:pPr>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39558242-2AD6-45F1-B17C-0907668A9B97}" type="slidenum">
              <a:rPr lang="en-US"/>
              <a:pPr/>
              <a:t>‹#›</a:t>
            </a:fld>
            <a:endParaRPr lang="en-US" dirty="0"/>
          </a:p>
        </p:txBody>
      </p:sp>
    </p:spTree>
    <p:extLst>
      <p:ext uri="{BB962C8B-B14F-4D97-AF65-F5344CB8AC3E}">
        <p14:creationId xmlns:p14="http://schemas.microsoft.com/office/powerpoint/2010/main" val="1636689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CFD210C-F07D-4007-AD14-2F52FAD50DDE}" type="datetime1">
              <a:rPr lang="en-US"/>
              <a:pPr/>
              <a:t>5/12/2022</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Arial" charset="0"/>
                <a:ea typeface="ＭＳ Ｐゴシック" charset="0"/>
                <a:cs typeface="ＭＳ Ｐゴシック" charset="0"/>
              </a:defRPr>
            </a:lvl1pPr>
          </a:lstStyle>
          <a:p>
            <a:pPr>
              <a:defRPr/>
            </a:pPr>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9AAF2CCA-AE56-4C61-A1CA-31F558E2E71E}" type="slidenum">
              <a:rPr lang="en-US"/>
              <a:pPr/>
              <a:t>‹#›</a:t>
            </a:fld>
            <a:endParaRPr lang="en-US" dirty="0"/>
          </a:p>
        </p:txBody>
      </p:sp>
    </p:spTree>
    <p:extLst>
      <p:ext uri="{BB962C8B-B14F-4D97-AF65-F5344CB8AC3E}">
        <p14:creationId xmlns:p14="http://schemas.microsoft.com/office/powerpoint/2010/main" val="3769668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9FDC44D0-B53B-4AF6-9FA7-79CBC29B33D5}" type="datetime1">
              <a:rPr lang="en-US"/>
              <a:pPr/>
              <a:t>5/12/2022</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Arial" charset="0"/>
                <a:ea typeface="ＭＳ Ｐゴシック" charset="0"/>
                <a:cs typeface="ＭＳ Ｐゴシック" charset="0"/>
              </a:defRPr>
            </a:lvl1pPr>
          </a:lstStyle>
          <a:p>
            <a:pPr>
              <a:defRPr/>
            </a:pPr>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06AA3FDC-AF2C-448C-BA85-89E757C7AA91}" type="slidenum">
              <a:rPr lang="en-US"/>
              <a:pPr/>
              <a:t>‹#›</a:t>
            </a:fld>
            <a:endParaRPr lang="en-US" dirty="0"/>
          </a:p>
        </p:txBody>
      </p:sp>
    </p:spTree>
    <p:extLst>
      <p:ext uri="{BB962C8B-B14F-4D97-AF65-F5344CB8AC3E}">
        <p14:creationId xmlns:p14="http://schemas.microsoft.com/office/powerpoint/2010/main" val="4163341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08077A2-27CF-4D92-BE14-3115CA2B7482}" type="datetime1">
              <a:rPr lang="en-US"/>
              <a:pPr/>
              <a:t>5/12/2022</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a:defRPr>
                <a:latin typeface="Arial" charset="0"/>
                <a:ea typeface="ＭＳ Ｐゴシック" charset="0"/>
                <a:cs typeface="ＭＳ Ｐゴシック" charset="0"/>
              </a:defRPr>
            </a:lvl1pPr>
          </a:lstStyle>
          <a:p>
            <a:pPr>
              <a:defRPr/>
            </a:pPr>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2251F0F-A146-482F-A58F-5CD568D52E47}" type="slidenum">
              <a:rPr lang="en-US"/>
              <a:pPr/>
              <a:t>‹#›</a:t>
            </a:fld>
            <a:endParaRPr lang="en-US" dirty="0"/>
          </a:p>
        </p:txBody>
      </p:sp>
    </p:spTree>
    <p:extLst>
      <p:ext uri="{BB962C8B-B14F-4D97-AF65-F5344CB8AC3E}">
        <p14:creationId xmlns:p14="http://schemas.microsoft.com/office/powerpoint/2010/main" val="3173729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D84DC9A-2336-41FF-8B16-5FA4FE6872B2}" type="datetime1">
              <a:rPr lang="en-US"/>
              <a:pPr/>
              <a:t>5/12/2022</a:t>
            </a:fld>
            <a:endParaRPr lang="en-US" dirty="0"/>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lvl1pPr>
              <a:defRPr>
                <a:latin typeface="Arial" charset="0"/>
                <a:ea typeface="ＭＳ Ｐゴシック" charset="0"/>
                <a:cs typeface="ＭＳ Ｐゴシック" charset="0"/>
              </a:defRPr>
            </a:lvl1pPr>
          </a:lstStyle>
          <a:p>
            <a:pPr>
              <a:defRPr/>
            </a:pPr>
            <a:endParaRPr lang="en-US" dirty="0"/>
          </a:p>
        </p:txBody>
      </p:sp>
      <p:sp>
        <p:nvSpPr>
          <p:cNvPr id="9" name="Slide Number Placeholder 8"/>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00082B78-58CC-4C45-8DE5-F1367C53ED09}" type="slidenum">
              <a:rPr lang="en-US"/>
              <a:pPr/>
              <a:t>‹#›</a:t>
            </a:fld>
            <a:endParaRPr lang="en-US" dirty="0"/>
          </a:p>
        </p:txBody>
      </p:sp>
    </p:spTree>
    <p:extLst>
      <p:ext uri="{BB962C8B-B14F-4D97-AF65-F5344CB8AC3E}">
        <p14:creationId xmlns:p14="http://schemas.microsoft.com/office/powerpoint/2010/main" val="31959835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CE4EA424-8CDF-43A4-A2C9-68B32B5FA9C6}" type="datetime1">
              <a:rPr lang="en-US"/>
              <a:pPr/>
              <a:t>5/12/2022</a:t>
            </a:fld>
            <a:endParaRPr lang="en-US" dirty="0"/>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lvl1pPr>
              <a:defRPr>
                <a:latin typeface="Arial" charset="0"/>
                <a:ea typeface="ＭＳ Ｐゴシック" charset="0"/>
                <a:cs typeface="ＭＳ Ｐゴシック" charset="0"/>
              </a:defRPr>
            </a:lvl1pPr>
          </a:lstStyle>
          <a:p>
            <a:pPr>
              <a:defRPr/>
            </a:pPr>
            <a:endParaRPr lang="en-US" dirty="0"/>
          </a:p>
        </p:txBody>
      </p:sp>
      <p:sp>
        <p:nvSpPr>
          <p:cNvPr id="5" name="Slide Number Placeholder 4"/>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D345879F-973F-4023-B517-2213AA7030AA}" type="slidenum">
              <a:rPr lang="en-US"/>
              <a:pPr/>
              <a:t>‹#›</a:t>
            </a:fld>
            <a:endParaRPr lang="en-US" dirty="0"/>
          </a:p>
        </p:txBody>
      </p:sp>
    </p:spTree>
    <p:extLst>
      <p:ext uri="{BB962C8B-B14F-4D97-AF65-F5344CB8AC3E}">
        <p14:creationId xmlns:p14="http://schemas.microsoft.com/office/powerpoint/2010/main" val="1520520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5DE70A82-6E49-45C1-A3B3-BA2356652D9B}" type="datetime1">
              <a:rPr lang="en-US"/>
              <a:pPr/>
              <a:t>5/12/2022</a:t>
            </a:fld>
            <a:endParaRPr lang="en-US" dirty="0"/>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lvl1pPr>
              <a:defRPr>
                <a:latin typeface="Arial" charset="0"/>
                <a:ea typeface="ＭＳ Ｐゴシック" charset="0"/>
                <a:cs typeface="ＭＳ Ｐゴシック" charset="0"/>
              </a:defRPr>
            </a:lvl1pPr>
          </a:lstStyle>
          <a:p>
            <a:pPr>
              <a:defRPr/>
            </a:pPr>
            <a:endParaRPr lang="en-US" dirty="0"/>
          </a:p>
        </p:txBody>
      </p:sp>
      <p:sp>
        <p:nvSpPr>
          <p:cNvPr id="4" name="Slide Number Placeholder 3"/>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EF1EAF2F-1DA3-4750-B16E-39BD6913B6A2}" type="slidenum">
              <a:rPr lang="en-US"/>
              <a:pPr/>
              <a:t>‹#›</a:t>
            </a:fld>
            <a:endParaRPr lang="en-US" dirty="0"/>
          </a:p>
        </p:txBody>
      </p:sp>
    </p:spTree>
    <p:extLst>
      <p:ext uri="{BB962C8B-B14F-4D97-AF65-F5344CB8AC3E}">
        <p14:creationId xmlns:p14="http://schemas.microsoft.com/office/powerpoint/2010/main" val="2691612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BBCF5721-2CC8-43AB-8652-AE696DD28F54}" type="datetime1">
              <a:rPr lang="en-US"/>
              <a:pPr/>
              <a:t>5/12/2022</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a:defRPr>
                <a:latin typeface="Arial" charset="0"/>
                <a:ea typeface="ＭＳ Ｐゴシック" charset="0"/>
                <a:cs typeface="ＭＳ Ｐゴシック" charset="0"/>
              </a:defRPr>
            </a:lvl1pPr>
          </a:lstStyle>
          <a:p>
            <a:pPr>
              <a:defRPr/>
            </a:pPr>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6F7E265E-D9EF-4991-9C56-90083904CBC3}" type="slidenum">
              <a:rPr lang="en-US"/>
              <a:pPr/>
              <a:t>‹#›</a:t>
            </a:fld>
            <a:endParaRPr lang="en-US" dirty="0"/>
          </a:p>
        </p:txBody>
      </p:sp>
    </p:spTree>
    <p:extLst>
      <p:ext uri="{BB962C8B-B14F-4D97-AF65-F5344CB8AC3E}">
        <p14:creationId xmlns:p14="http://schemas.microsoft.com/office/powerpoint/2010/main" val="15767085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9ECD001D-14D5-4C8F-AA5A-A393EB9C3041}" type="datetime1">
              <a:rPr lang="en-US"/>
              <a:pPr/>
              <a:t>5/12/2022</a:t>
            </a:fld>
            <a:endParaRPr lang="en-US" dirty="0"/>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lvl1pPr>
              <a:defRPr>
                <a:latin typeface="Arial" charset="0"/>
                <a:ea typeface="ＭＳ Ｐゴシック" charset="0"/>
                <a:cs typeface="ＭＳ Ｐゴシック" charset="0"/>
              </a:defRPr>
            </a:lvl1pPr>
          </a:lstStyle>
          <a:p>
            <a:pPr>
              <a:defRPr/>
            </a:pPr>
            <a:endParaRPr lang="en-US" dirty="0"/>
          </a:p>
        </p:txBody>
      </p:sp>
      <p:sp>
        <p:nvSpPr>
          <p:cNvPr id="7" name="Slide Number Placeholder 6"/>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F63F1C7D-7D5F-4BBC-BD71-497A7157C59D}" type="slidenum">
              <a:rPr lang="en-US"/>
              <a:pPr/>
              <a:t>‹#›</a:t>
            </a:fld>
            <a:endParaRPr lang="en-US" dirty="0"/>
          </a:p>
        </p:txBody>
      </p:sp>
    </p:spTree>
    <p:extLst>
      <p:ext uri="{BB962C8B-B14F-4D97-AF65-F5344CB8AC3E}">
        <p14:creationId xmlns:p14="http://schemas.microsoft.com/office/powerpoint/2010/main" val="36274915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A5130BEE-2A50-4C6D-ACE7-A46F31207146}" type="datetime1">
              <a:rPr lang="en-US"/>
              <a:pPr/>
              <a:t>5/12/2022</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Arial" charset="0"/>
                <a:ea typeface="ＭＳ Ｐゴシック" charset="0"/>
                <a:cs typeface="ＭＳ Ｐゴシック" charset="0"/>
              </a:defRPr>
            </a:lvl1pPr>
          </a:lstStyle>
          <a:p>
            <a:pPr>
              <a:defRPr/>
            </a:pPr>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C4F6EEB6-96D5-4298-A492-5D71C0725536}" type="slidenum">
              <a:rPr lang="en-US"/>
              <a:pPr/>
              <a:t>‹#›</a:t>
            </a:fld>
            <a:endParaRPr lang="en-US" dirty="0"/>
          </a:p>
        </p:txBody>
      </p:sp>
    </p:spTree>
    <p:extLst>
      <p:ext uri="{BB962C8B-B14F-4D97-AF65-F5344CB8AC3E}">
        <p14:creationId xmlns:p14="http://schemas.microsoft.com/office/powerpoint/2010/main" val="14870043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46C1C138-0CD0-434B-A4F2-DBCBCD00CA5D}" type="datetime1">
              <a:rPr lang="en-US"/>
              <a:pPr/>
              <a:t>5/12/2022</a:t>
            </a:fld>
            <a:endParaRPr 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atin typeface="Arial" charset="0"/>
                <a:ea typeface="ＭＳ Ｐゴシック" charset="0"/>
                <a:cs typeface="ＭＳ Ｐゴシック" charset="0"/>
              </a:defRPr>
            </a:lvl1pPr>
          </a:lstStyle>
          <a:p>
            <a:pPr>
              <a:defRPr/>
            </a:pPr>
            <a:endParaRPr 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12093088-FCF4-4839-9CFB-967B5FA50AFF}" type="slidenum">
              <a:rPr lang="en-US"/>
              <a:pPr/>
              <a:t>‹#›</a:t>
            </a:fld>
            <a:endParaRPr lang="en-US" dirty="0"/>
          </a:p>
        </p:txBody>
      </p:sp>
    </p:spTree>
    <p:extLst>
      <p:ext uri="{BB962C8B-B14F-4D97-AF65-F5344CB8AC3E}">
        <p14:creationId xmlns:p14="http://schemas.microsoft.com/office/powerpoint/2010/main" val="3716090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12700" y="-7938"/>
            <a:ext cx="1221740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latin typeface="+mn-lt"/>
            </a:endParaRPr>
          </a:p>
        </p:txBody>
      </p:sp>
      <p:sp>
        <p:nvSpPr>
          <p:cNvPr id="8" name="Freeform 7"/>
          <p:cNvSpPr>
            <a:spLocks/>
          </p:cNvSpPr>
          <p:nvPr/>
        </p:nvSpPr>
        <p:spPr bwMode="auto">
          <a:xfrm>
            <a:off x="5842000" y="-7938"/>
            <a:ext cx="63500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latin typeface="+mn-lt"/>
            </a:endParaRPr>
          </a:p>
        </p:txBody>
      </p:sp>
      <p:sp>
        <p:nvSpPr>
          <p:cNvPr id="7172" name="Title Placeholder 8"/>
          <p:cNvSpPr>
            <a:spLocks noGrp="1"/>
          </p:cNvSpPr>
          <p:nvPr>
            <p:ph type="title"/>
          </p:nvPr>
        </p:nvSpPr>
        <p:spPr bwMode="auto">
          <a:xfrm>
            <a:off x="609600" y="70485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7173" name="Text Placeholder 29"/>
          <p:cNvSpPr>
            <a:spLocks noGrp="1"/>
          </p:cNvSpPr>
          <p:nvPr>
            <p:ph type="body" idx="1"/>
          </p:nvPr>
        </p:nvSpPr>
        <p:spPr bwMode="auto">
          <a:xfrm>
            <a:off x="609600" y="1935164"/>
            <a:ext cx="109728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Times New Roman" charset="0"/>
              </a:defRPr>
            </a:lvl1pPr>
          </a:lstStyle>
          <a:p>
            <a:pPr>
              <a:defRPr/>
            </a:pPr>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Times New Roman" charset="0"/>
              </a:defRPr>
            </a:lvl1pPr>
          </a:lstStyle>
          <a:p>
            <a:pPr>
              <a:defRPr/>
            </a:pPr>
            <a:endParaRPr lang="en-US" dirty="0"/>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smtClean="0">
                <a:solidFill>
                  <a:schemeClr val="tx2">
                    <a:shade val="90000"/>
                  </a:schemeClr>
                </a:solidFill>
                <a:latin typeface="Times New Roman" charset="0"/>
              </a:defRPr>
            </a:lvl1pPr>
          </a:lstStyle>
          <a:p>
            <a:pPr>
              <a:defRPr/>
            </a:pPr>
            <a:fld id="{2E94DB64-C810-4A1D-A055-981DEB6005D0}" type="slidenum">
              <a:rPr lang="en-US"/>
              <a:pPr>
                <a:defRPr/>
              </a:pPr>
              <a:t>‹#›</a:t>
            </a:fld>
            <a:endParaRPr lang="en-US" dirty="0"/>
          </a:p>
        </p:txBody>
      </p:sp>
      <p:grpSp>
        <p:nvGrpSpPr>
          <p:cNvPr id="7177" name="Group 1"/>
          <p:cNvGrpSpPr>
            <a:grpSpLocks/>
          </p:cNvGrpSpPr>
          <p:nvPr/>
        </p:nvGrpSpPr>
        <p:grpSpPr bwMode="auto">
          <a:xfrm>
            <a:off x="-25399" y="203200"/>
            <a:ext cx="12240684"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sz="2400" dirty="0">
                <a:latin typeface="Times New Roman"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sz="2400" dirty="0">
                <a:latin typeface="Times New Roman" charset="0"/>
              </a:endParaRPr>
            </a:p>
          </p:txBody>
        </p:sp>
      </p:grpSp>
    </p:spTree>
  </p:cSld>
  <p:clrMap bg1="lt1" tx1="dk1" bg2="lt2" tx2="dk2" accent1="accent1" accent2="accent2" accent3="accent3" accent4="accent4" accent5="accent5" accent6="accent6" hlink="hlink" folHlink="folHlink"/>
  <p:sldLayoutIdLst>
    <p:sldLayoutId id="2147483668" r:id="rId1"/>
    <p:sldLayoutId id="2147483667" r:id="rId2"/>
    <p:sldLayoutId id="2147483666" r:id="rId3"/>
    <p:sldLayoutId id="2147483665" r:id="rId4"/>
    <p:sldLayoutId id="2147483664" r:id="rId5"/>
    <p:sldLayoutId id="2147483663" r:id="rId6"/>
    <p:sldLayoutId id="2147483662" r:id="rId7"/>
    <p:sldLayoutId id="2147483661" r:id="rId8"/>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392054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fontAlgn="base">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0"/>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0"/>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85800" y="1905000"/>
            <a:ext cx="11074400" cy="1143000"/>
          </a:xfrm>
        </p:spPr>
        <p:txBody>
          <a:bodyPr>
            <a:normAutofit/>
          </a:bodyPr>
          <a:lstStyle/>
          <a:p>
            <a:pPr algn="ctr"/>
            <a:r>
              <a:rPr lang="en-US" sz="3600" dirty="0"/>
              <a:t>Economic Development Element Target Area K Agreements </a:t>
            </a:r>
            <a:br>
              <a:rPr lang="en-US" sz="3600" dirty="0"/>
            </a:br>
            <a:r>
              <a:rPr lang="en-US" sz="3600" dirty="0" err="1"/>
              <a:t>Ferrasci</a:t>
            </a:r>
            <a:r>
              <a:rPr lang="en-US" sz="3600" dirty="0"/>
              <a:t> Business Center Specific Plan</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4953000"/>
            <a:ext cx="1915016" cy="1274050"/>
          </a:xfrm>
          <a:prstGeom prst="rect">
            <a:avLst/>
          </a:prstGeom>
        </p:spPr>
      </p:pic>
      <p:sp>
        <p:nvSpPr>
          <p:cNvPr id="10" name="TextBox 9"/>
          <p:cNvSpPr txBox="1"/>
          <p:nvPr/>
        </p:nvSpPr>
        <p:spPr>
          <a:xfrm>
            <a:off x="3692939" y="4886739"/>
            <a:ext cx="8077200" cy="1508105"/>
          </a:xfrm>
          <a:prstGeom prst="rect">
            <a:avLst/>
          </a:prstGeom>
          <a:noFill/>
        </p:spPr>
        <p:txBody>
          <a:bodyPr wrap="square" rtlCol="0">
            <a:spAutoFit/>
          </a:bodyPr>
          <a:lstStyle/>
          <a:p>
            <a:pPr algn="ctr"/>
            <a:r>
              <a:rPr lang="en-US" dirty="0"/>
              <a:t>Lisa Brinton, Community Development Assistant Director</a:t>
            </a:r>
          </a:p>
          <a:p>
            <a:pPr algn="ctr"/>
            <a:r>
              <a:rPr lang="en-US" dirty="0"/>
              <a:t>Salinas City Council</a:t>
            </a:r>
          </a:p>
          <a:p>
            <a:pPr algn="ctr"/>
            <a:r>
              <a:rPr lang="en-US" dirty="0"/>
              <a:t>May 24, 2022</a:t>
            </a:r>
          </a:p>
          <a:p>
            <a:pPr algn="ctr"/>
            <a:endParaRPr lang="en-US" sz="2000" dirty="0"/>
          </a:p>
        </p:txBody>
      </p:sp>
    </p:spTree>
    <p:extLst>
      <p:ext uri="{BB962C8B-B14F-4D97-AF65-F5344CB8AC3E}">
        <p14:creationId xmlns:p14="http://schemas.microsoft.com/office/powerpoint/2010/main" val="85109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99E4-D583-488A-B4D5-516073B5B60F}"/>
              </a:ext>
            </a:extLst>
          </p:cNvPr>
          <p:cNvSpPr>
            <a:spLocks noGrp="1"/>
          </p:cNvSpPr>
          <p:nvPr>
            <p:ph type="title"/>
          </p:nvPr>
        </p:nvSpPr>
        <p:spPr>
          <a:xfrm>
            <a:off x="533400" y="533400"/>
            <a:ext cx="10972800" cy="1143000"/>
          </a:xfrm>
        </p:spPr>
        <p:txBody>
          <a:bodyPr/>
          <a:lstStyle/>
          <a:p>
            <a:r>
              <a:rPr lang="en-US" sz="4400" dirty="0"/>
              <a:t>EDE Target Area K</a:t>
            </a:r>
          </a:p>
        </p:txBody>
      </p:sp>
      <p:pic>
        <p:nvPicPr>
          <p:cNvPr id="8" name="Content Placeholder 7">
            <a:extLst>
              <a:ext uri="{FF2B5EF4-FFF2-40B4-BE49-F238E27FC236}">
                <a16:creationId xmlns:a16="http://schemas.microsoft.com/office/drawing/2014/main" id="{23E22E19-5435-44AA-B73A-516217A9AEF0}"/>
              </a:ext>
            </a:extLst>
          </p:cNvPr>
          <p:cNvPicPr>
            <a:picLocks noGrp="1" noChangeAspect="1"/>
          </p:cNvPicPr>
          <p:nvPr>
            <p:ph idx="1"/>
          </p:nvPr>
        </p:nvPicPr>
        <p:blipFill>
          <a:blip r:embed="rId3"/>
          <a:stretch>
            <a:fillRect/>
          </a:stretch>
        </p:blipFill>
        <p:spPr>
          <a:xfrm>
            <a:off x="838200" y="2209800"/>
            <a:ext cx="3971953" cy="4389437"/>
          </a:xfrm>
          <a:prstGeom prst="rect">
            <a:avLst/>
          </a:prstGeom>
        </p:spPr>
      </p:pic>
      <p:graphicFrame>
        <p:nvGraphicFramePr>
          <p:cNvPr id="7" name="Object 6">
            <a:extLst>
              <a:ext uri="{FF2B5EF4-FFF2-40B4-BE49-F238E27FC236}">
                <a16:creationId xmlns:a16="http://schemas.microsoft.com/office/drawing/2014/main" id="{7FEE2A6F-9838-43D1-A526-BFC93F055B3B}"/>
              </a:ext>
            </a:extLst>
          </p:cNvPr>
          <p:cNvGraphicFramePr>
            <a:graphicFrameLocks noChangeAspect="1"/>
          </p:cNvGraphicFramePr>
          <p:nvPr>
            <p:extLst>
              <p:ext uri="{D42A27DB-BD31-4B8C-83A1-F6EECF244321}">
                <p14:modId xmlns:p14="http://schemas.microsoft.com/office/powerpoint/2010/main" val="1250361758"/>
              </p:ext>
            </p:extLst>
          </p:nvPr>
        </p:nvGraphicFramePr>
        <p:xfrm>
          <a:off x="4845322" y="-533400"/>
          <a:ext cx="7391400" cy="9566495"/>
        </p:xfrm>
        <a:graphic>
          <a:graphicData uri="http://schemas.openxmlformats.org/presentationml/2006/ole">
            <mc:AlternateContent xmlns:mc="http://schemas.openxmlformats.org/markup-compatibility/2006">
              <mc:Choice xmlns:v="urn:schemas-microsoft-com:vml" Requires="v">
                <p:oleObj spid="_x0000_s1044" name="Acrobat Document" r:id="rId4" imgW="5829050" imgH="7543800" progId="AcroExch.Document.DC">
                  <p:embed/>
                </p:oleObj>
              </mc:Choice>
              <mc:Fallback>
                <p:oleObj name="Acrobat Document" r:id="rId4" imgW="5829050" imgH="7543800" progId="AcroExch.Document.DC">
                  <p:embed/>
                  <p:pic>
                    <p:nvPicPr>
                      <p:cNvPr id="0" name=""/>
                      <p:cNvPicPr/>
                      <p:nvPr/>
                    </p:nvPicPr>
                    <p:blipFill>
                      <a:blip r:embed="rId5"/>
                      <a:stretch>
                        <a:fillRect/>
                      </a:stretch>
                    </p:blipFill>
                    <p:spPr>
                      <a:xfrm>
                        <a:off x="4845322" y="-533400"/>
                        <a:ext cx="7391400" cy="9566495"/>
                      </a:xfrm>
                      <a:prstGeom prst="rect">
                        <a:avLst/>
                      </a:prstGeom>
                    </p:spPr>
                  </p:pic>
                </p:oleObj>
              </mc:Fallback>
            </mc:AlternateContent>
          </a:graphicData>
        </a:graphic>
      </p:graphicFrame>
    </p:spTree>
    <p:extLst>
      <p:ext uri="{BB962C8B-B14F-4D97-AF65-F5344CB8AC3E}">
        <p14:creationId xmlns:p14="http://schemas.microsoft.com/office/powerpoint/2010/main" val="6692386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99E4-D583-488A-B4D5-516073B5B60F}"/>
              </a:ext>
            </a:extLst>
          </p:cNvPr>
          <p:cNvSpPr>
            <a:spLocks noGrp="1"/>
          </p:cNvSpPr>
          <p:nvPr>
            <p:ph type="title"/>
          </p:nvPr>
        </p:nvSpPr>
        <p:spPr>
          <a:xfrm>
            <a:off x="609600" y="138958"/>
            <a:ext cx="10972800" cy="1143000"/>
          </a:xfrm>
        </p:spPr>
        <p:txBody>
          <a:bodyPr/>
          <a:lstStyle/>
          <a:p>
            <a:pPr algn="ctr"/>
            <a:r>
              <a:rPr lang="en-US" sz="4400" dirty="0" err="1"/>
              <a:t>Ferrasci</a:t>
            </a:r>
            <a:r>
              <a:rPr lang="en-US" sz="4400" dirty="0"/>
              <a:t> Business Center Specific Plan</a:t>
            </a:r>
          </a:p>
        </p:txBody>
      </p:sp>
      <p:pic>
        <p:nvPicPr>
          <p:cNvPr id="5" name="Content Placeholder 4">
            <a:extLst>
              <a:ext uri="{FF2B5EF4-FFF2-40B4-BE49-F238E27FC236}">
                <a16:creationId xmlns:a16="http://schemas.microsoft.com/office/drawing/2014/main" id="{A282EE9E-DD1A-4F1F-A64C-2EB4F70C4492}"/>
              </a:ext>
            </a:extLst>
          </p:cNvPr>
          <p:cNvPicPr>
            <a:picLocks noGrp="1" noChangeAspect="1"/>
          </p:cNvPicPr>
          <p:nvPr>
            <p:ph idx="1"/>
          </p:nvPr>
        </p:nvPicPr>
        <p:blipFill>
          <a:blip r:embed="rId2"/>
          <a:stretch>
            <a:fillRect/>
          </a:stretch>
        </p:blipFill>
        <p:spPr>
          <a:xfrm>
            <a:off x="2590800" y="1459523"/>
            <a:ext cx="6477000" cy="5259519"/>
          </a:xfrm>
        </p:spPr>
      </p:pic>
    </p:spTree>
    <p:extLst>
      <p:ext uri="{BB962C8B-B14F-4D97-AF65-F5344CB8AC3E}">
        <p14:creationId xmlns:p14="http://schemas.microsoft.com/office/powerpoint/2010/main" val="3476350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99E4-D583-488A-B4D5-516073B5B60F}"/>
              </a:ext>
            </a:extLst>
          </p:cNvPr>
          <p:cNvSpPr>
            <a:spLocks noGrp="1"/>
          </p:cNvSpPr>
          <p:nvPr>
            <p:ph type="title"/>
          </p:nvPr>
        </p:nvSpPr>
        <p:spPr>
          <a:xfrm>
            <a:off x="623835" y="533399"/>
            <a:ext cx="10972800" cy="1143000"/>
          </a:xfrm>
        </p:spPr>
        <p:txBody>
          <a:bodyPr/>
          <a:lstStyle/>
          <a:p>
            <a:r>
              <a:rPr lang="en-US" sz="4400" dirty="0"/>
              <a:t>Funding Agreement</a:t>
            </a:r>
          </a:p>
        </p:txBody>
      </p:sp>
      <p:sp>
        <p:nvSpPr>
          <p:cNvPr id="3" name="Content Placeholder 2">
            <a:extLst>
              <a:ext uri="{FF2B5EF4-FFF2-40B4-BE49-F238E27FC236}">
                <a16:creationId xmlns:a16="http://schemas.microsoft.com/office/drawing/2014/main" id="{ECED2932-C380-44AA-94B5-6CCC19296931}"/>
              </a:ext>
            </a:extLst>
          </p:cNvPr>
          <p:cNvSpPr>
            <a:spLocks noGrp="1"/>
          </p:cNvSpPr>
          <p:nvPr>
            <p:ph idx="1"/>
          </p:nvPr>
        </p:nvSpPr>
        <p:spPr/>
        <p:txBody>
          <a:bodyPr/>
          <a:lstStyle/>
          <a:p>
            <a:r>
              <a:rPr lang="en-US" dirty="0"/>
              <a:t>Follows format, terms and conditions of recent agreements</a:t>
            </a:r>
          </a:p>
          <a:p>
            <a:endParaRPr lang="en-US" sz="1000" dirty="0"/>
          </a:p>
          <a:p>
            <a:r>
              <a:rPr lang="en-US" dirty="0"/>
              <a:t>Applicant agrees to reimburse City for cost and expenses associated with</a:t>
            </a:r>
          </a:p>
          <a:p>
            <a:pPr lvl="1"/>
            <a:r>
              <a:rPr lang="en-US" dirty="0"/>
              <a:t>Consultant’s work (planning and environmental) </a:t>
            </a:r>
          </a:p>
          <a:p>
            <a:pPr lvl="1"/>
            <a:r>
              <a:rPr lang="en-US" dirty="0"/>
              <a:t>City staff time (project management and processing)</a:t>
            </a:r>
          </a:p>
          <a:p>
            <a:endParaRPr lang="en-US" sz="1000" dirty="0"/>
          </a:p>
          <a:p>
            <a:r>
              <a:rPr lang="en-US" dirty="0"/>
              <a:t>Initial Deposit of $75,000; balance may not drop below $75,000</a:t>
            </a:r>
          </a:p>
          <a:p>
            <a:endParaRPr lang="en-US" sz="1000" dirty="0"/>
          </a:p>
          <a:p>
            <a:r>
              <a:rPr lang="en-US" dirty="0"/>
              <a:t>City to invoice applicant monthly.</a:t>
            </a:r>
          </a:p>
          <a:p>
            <a:endParaRPr lang="en-US" sz="1000" dirty="0"/>
          </a:p>
          <a:p>
            <a:r>
              <a:rPr lang="en-US" dirty="0"/>
              <a:t>Stop Work will be ordered if insufficient funds available to cover work</a:t>
            </a:r>
          </a:p>
        </p:txBody>
      </p:sp>
    </p:spTree>
    <p:extLst>
      <p:ext uri="{BB962C8B-B14F-4D97-AF65-F5344CB8AC3E}">
        <p14:creationId xmlns:p14="http://schemas.microsoft.com/office/powerpoint/2010/main" val="8477348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5CC3084-890A-4E53-9B71-5218F19CA469}"/>
              </a:ext>
            </a:extLst>
          </p:cNvPr>
          <p:cNvPicPr>
            <a:picLocks noChangeAspect="1"/>
          </p:cNvPicPr>
          <p:nvPr/>
        </p:nvPicPr>
        <p:blipFill>
          <a:blip r:embed="rId3"/>
          <a:stretch>
            <a:fillRect/>
          </a:stretch>
        </p:blipFill>
        <p:spPr>
          <a:xfrm>
            <a:off x="-1" y="7044"/>
            <a:ext cx="7299709" cy="6698556"/>
          </a:xfrm>
          <a:prstGeom prst="rect">
            <a:avLst/>
          </a:prstGeom>
        </p:spPr>
      </p:pic>
      <p:sp>
        <p:nvSpPr>
          <p:cNvPr id="3" name="Content Placeholder 2">
            <a:extLst>
              <a:ext uri="{FF2B5EF4-FFF2-40B4-BE49-F238E27FC236}">
                <a16:creationId xmlns:a16="http://schemas.microsoft.com/office/drawing/2014/main" id="{B55533DB-D17B-4FBC-AA21-B84540068BE9}"/>
              </a:ext>
            </a:extLst>
          </p:cNvPr>
          <p:cNvSpPr>
            <a:spLocks noGrp="1"/>
          </p:cNvSpPr>
          <p:nvPr>
            <p:ph sz="half" idx="1"/>
          </p:nvPr>
        </p:nvSpPr>
        <p:spPr>
          <a:xfrm>
            <a:off x="6705600" y="1676400"/>
            <a:ext cx="5181600" cy="3886200"/>
          </a:xfrm>
        </p:spPr>
        <p:txBody>
          <a:bodyPr/>
          <a:lstStyle/>
          <a:p>
            <a:pPr marL="342900" marR="0" lvl="0" indent="-342900">
              <a:spcBef>
                <a:spcPts val="1200"/>
              </a:spcBef>
              <a:spcAft>
                <a:spcPts val="300"/>
              </a:spcAft>
              <a:buFont typeface="+mj-lt"/>
              <a:buAutoNum type="romanUcPeriod"/>
            </a:pPr>
            <a:r>
              <a:rPr lang="en-US" sz="2400" b="1" spc="-15" dirty="0">
                <a:effectLst/>
                <a:latin typeface="Cambria" panose="02040503050406030204" pitchFamily="18" charset="0"/>
                <a:cs typeface="Cambria" panose="02040503050406030204" pitchFamily="18" charset="0"/>
              </a:rPr>
              <a:t>CEQA Compliance – Environmental Impact Report and Technical Studies</a:t>
            </a:r>
          </a:p>
          <a:p>
            <a:pPr marL="342900" marR="0" lvl="0" indent="-342900">
              <a:spcBef>
                <a:spcPts val="1200"/>
              </a:spcBef>
              <a:spcAft>
                <a:spcPts val="300"/>
              </a:spcAft>
              <a:buFont typeface="+mj-lt"/>
              <a:buAutoNum type="romanUcPeriod"/>
            </a:pPr>
            <a:endParaRPr lang="en-US" sz="2400" b="1" spc="-15" dirty="0">
              <a:effectLst/>
              <a:latin typeface="Cambria" panose="02040503050406030204" pitchFamily="18" charset="0"/>
              <a:cs typeface="Cambria" panose="02040503050406030204" pitchFamily="18" charset="0"/>
            </a:endParaRPr>
          </a:p>
          <a:p>
            <a:pPr marL="342900" marR="0" lvl="0" indent="-342900">
              <a:spcBef>
                <a:spcPts val="1200"/>
              </a:spcBef>
              <a:spcAft>
                <a:spcPts val="300"/>
              </a:spcAft>
              <a:buFont typeface="+mj-lt"/>
              <a:buAutoNum type="romanUcPeriod"/>
            </a:pPr>
            <a:r>
              <a:rPr lang="en-US" sz="2400" b="1" spc="-15" dirty="0">
                <a:effectLst/>
                <a:latin typeface="Cambria" panose="02040503050406030204" pitchFamily="18" charset="0"/>
                <a:cs typeface="Cambria" panose="02040503050406030204" pitchFamily="18" charset="0"/>
              </a:rPr>
              <a:t>Technical Planning Support </a:t>
            </a:r>
          </a:p>
          <a:p>
            <a:pPr marL="342900" marR="0" lvl="0" indent="-342900">
              <a:spcBef>
                <a:spcPts val="1200"/>
              </a:spcBef>
              <a:spcAft>
                <a:spcPts val="300"/>
              </a:spcAft>
              <a:buFont typeface="+mj-lt"/>
              <a:buAutoNum type="romanUcPeriod"/>
            </a:pPr>
            <a:endParaRPr lang="en-US" sz="2400" b="1" spc="-15" dirty="0">
              <a:latin typeface="Cambria" panose="02040503050406030204" pitchFamily="18" charset="0"/>
              <a:cs typeface="Cambria" panose="02040503050406030204" pitchFamily="18" charset="0"/>
            </a:endParaRPr>
          </a:p>
          <a:p>
            <a:pPr marL="342900" marR="0" lvl="0" indent="-342900">
              <a:spcBef>
                <a:spcPts val="1200"/>
              </a:spcBef>
              <a:spcAft>
                <a:spcPts val="300"/>
              </a:spcAft>
              <a:buFont typeface="+mj-lt"/>
              <a:buAutoNum type="romanUcPeriod"/>
            </a:pPr>
            <a:r>
              <a:rPr lang="en-US" sz="2400" b="1" spc="-15" dirty="0">
                <a:effectLst/>
                <a:latin typeface="Cambria" panose="02040503050406030204" pitchFamily="18" charset="0"/>
                <a:cs typeface="Cambria" panose="02040503050406030204" pitchFamily="18" charset="0"/>
              </a:rPr>
              <a:t> Graphics and Final Document Packaging</a:t>
            </a:r>
          </a:p>
          <a:p>
            <a:endParaRPr lang="en-US" dirty="0"/>
          </a:p>
        </p:txBody>
      </p:sp>
    </p:spTree>
    <p:extLst>
      <p:ext uri="{BB962C8B-B14F-4D97-AF65-F5344CB8AC3E}">
        <p14:creationId xmlns:p14="http://schemas.microsoft.com/office/powerpoint/2010/main" val="3349573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99E4-D583-488A-B4D5-516073B5B60F}"/>
              </a:ext>
            </a:extLst>
          </p:cNvPr>
          <p:cNvSpPr>
            <a:spLocks noGrp="1"/>
          </p:cNvSpPr>
          <p:nvPr>
            <p:ph type="title"/>
          </p:nvPr>
        </p:nvSpPr>
        <p:spPr>
          <a:xfrm>
            <a:off x="935334" y="347715"/>
            <a:ext cx="6248400" cy="1162050"/>
          </a:xfrm>
        </p:spPr>
        <p:txBody>
          <a:bodyPr/>
          <a:lstStyle/>
          <a:p>
            <a:r>
              <a:rPr lang="en-US" sz="4400" dirty="0"/>
              <a:t>EMC Scope and Budget</a:t>
            </a:r>
          </a:p>
        </p:txBody>
      </p:sp>
      <p:sp>
        <p:nvSpPr>
          <p:cNvPr id="3" name="Text Placeholder 2">
            <a:extLst>
              <a:ext uri="{FF2B5EF4-FFF2-40B4-BE49-F238E27FC236}">
                <a16:creationId xmlns:a16="http://schemas.microsoft.com/office/drawing/2014/main" id="{C255EB9B-AB6A-47C9-9718-3BD3273B08FE}"/>
              </a:ext>
            </a:extLst>
          </p:cNvPr>
          <p:cNvSpPr>
            <a:spLocks noGrp="1"/>
          </p:cNvSpPr>
          <p:nvPr>
            <p:ph type="body" idx="2"/>
          </p:nvPr>
        </p:nvSpPr>
        <p:spPr>
          <a:xfrm>
            <a:off x="935334" y="1524000"/>
            <a:ext cx="6248400" cy="4953000"/>
          </a:xfrm>
        </p:spPr>
        <p:txBody>
          <a:bodyPr/>
          <a:lstStyle/>
          <a:p>
            <a:endParaRPr lang="en-US" dirty="0"/>
          </a:p>
          <a:p>
            <a:r>
              <a:rPr lang="en-US" sz="2400" dirty="0"/>
              <a:t>Qualifications/Experience</a:t>
            </a:r>
          </a:p>
          <a:p>
            <a:pPr marL="982663" lvl="1" indent="-342900">
              <a:buFont typeface="Wingdings" panose="05000000000000000000" pitchFamily="2" charset="2"/>
              <a:buChar char="v"/>
            </a:pPr>
            <a:r>
              <a:rPr lang="en-US" sz="2000" dirty="0"/>
              <a:t>EDE EIR</a:t>
            </a:r>
          </a:p>
          <a:p>
            <a:pPr marL="982663" lvl="1" indent="-342900">
              <a:buFont typeface="Wingdings" panose="05000000000000000000" pitchFamily="2" charset="2"/>
              <a:buChar char="v"/>
            </a:pPr>
            <a:r>
              <a:rPr lang="en-US" sz="2000" dirty="0"/>
              <a:t>Salinas Travel Center</a:t>
            </a:r>
          </a:p>
          <a:p>
            <a:pPr marL="982663" lvl="1" indent="-342900">
              <a:buFont typeface="Wingdings" panose="05000000000000000000" pitchFamily="2" charset="2"/>
              <a:buChar char="v"/>
            </a:pPr>
            <a:r>
              <a:rPr lang="en-US" sz="2000" dirty="0"/>
              <a:t>Salinas Ag Industrial Specific Plan</a:t>
            </a:r>
          </a:p>
          <a:p>
            <a:pPr marL="342900" indent="-342900">
              <a:buFont typeface="Wingdings" panose="05000000000000000000" pitchFamily="2" charset="2"/>
              <a:buChar char="v"/>
            </a:pPr>
            <a:endParaRPr lang="en-US" sz="2000" dirty="0"/>
          </a:p>
          <a:p>
            <a:r>
              <a:rPr lang="en-US" sz="2400" dirty="0"/>
              <a:t>Team</a:t>
            </a:r>
          </a:p>
          <a:p>
            <a:pPr marL="982663" lvl="1" indent="-342900">
              <a:buFont typeface="Wingdings" panose="05000000000000000000" pitchFamily="2" charset="2"/>
              <a:buChar char="v"/>
            </a:pPr>
            <a:r>
              <a:rPr lang="en-US" sz="2000" dirty="0"/>
              <a:t>EMC</a:t>
            </a:r>
          </a:p>
          <a:p>
            <a:pPr marL="982663" lvl="1" indent="-342900">
              <a:buFont typeface="Wingdings" panose="05000000000000000000" pitchFamily="2" charset="2"/>
              <a:buChar char="v"/>
            </a:pPr>
            <a:r>
              <a:rPr lang="en-US" sz="2000" dirty="0"/>
              <a:t>Kimley-Horn</a:t>
            </a:r>
          </a:p>
          <a:p>
            <a:pPr marL="982663" lvl="1" indent="-342900">
              <a:buFont typeface="Wingdings" panose="05000000000000000000" pitchFamily="2" charset="2"/>
              <a:buChar char="v"/>
            </a:pPr>
            <a:r>
              <a:rPr lang="en-US" sz="2000" dirty="0"/>
              <a:t>WJV Acoustics</a:t>
            </a:r>
          </a:p>
          <a:p>
            <a:pPr marL="982663" lvl="1" indent="-342900">
              <a:buFont typeface="Wingdings" panose="05000000000000000000" pitchFamily="2" charset="2"/>
              <a:buChar char="v"/>
            </a:pPr>
            <a:r>
              <a:rPr lang="en-US" sz="2000" dirty="0"/>
              <a:t>Illingworth &amp; Rodkin</a:t>
            </a:r>
          </a:p>
          <a:p>
            <a:endParaRPr lang="en-US" sz="2400" dirty="0"/>
          </a:p>
          <a:p>
            <a:r>
              <a:rPr lang="en-US" sz="2400" dirty="0"/>
              <a:t>Budget: $</a:t>
            </a:r>
            <a:r>
              <a:rPr lang="en-US" sz="2400" dirty="0">
                <a:effectLst/>
                <a:ea typeface="Calibri" panose="020F0502020204030204" pitchFamily="34" charset="0"/>
              </a:rPr>
              <a:t>486,128.50  Term: May 1, 2024</a:t>
            </a:r>
          </a:p>
          <a:p>
            <a:endParaRPr lang="en-US" sz="2400" dirty="0"/>
          </a:p>
        </p:txBody>
      </p:sp>
      <p:pic>
        <p:nvPicPr>
          <p:cNvPr id="5" name="Content Placeholder 4">
            <a:extLst>
              <a:ext uri="{FF2B5EF4-FFF2-40B4-BE49-F238E27FC236}">
                <a16:creationId xmlns:a16="http://schemas.microsoft.com/office/drawing/2014/main" id="{5AF3559E-3672-4596-A09F-0AF525EE9DDE}"/>
              </a:ext>
            </a:extLst>
          </p:cNvPr>
          <p:cNvPicPr>
            <a:picLocks noGrp="1" noChangeAspect="1"/>
          </p:cNvPicPr>
          <p:nvPr>
            <p:ph sz="half" idx="1"/>
          </p:nvPr>
        </p:nvPicPr>
        <p:blipFill>
          <a:blip r:embed="rId3"/>
          <a:stretch>
            <a:fillRect/>
          </a:stretch>
        </p:blipFill>
        <p:spPr>
          <a:xfrm>
            <a:off x="6934200" y="536962"/>
            <a:ext cx="4463452" cy="5784076"/>
          </a:xfrm>
        </p:spPr>
      </p:pic>
    </p:spTree>
    <p:extLst>
      <p:ext uri="{BB962C8B-B14F-4D97-AF65-F5344CB8AC3E}">
        <p14:creationId xmlns:p14="http://schemas.microsoft.com/office/powerpoint/2010/main" val="1421739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BBD7D5B-3770-4DE2-A1E3-5337D01EAB63}"/>
              </a:ext>
            </a:extLst>
          </p:cNvPr>
          <p:cNvSpPr>
            <a:spLocks noGrp="1"/>
          </p:cNvSpPr>
          <p:nvPr>
            <p:ph type="title"/>
          </p:nvPr>
        </p:nvSpPr>
        <p:spPr>
          <a:xfrm>
            <a:off x="609600" y="533399"/>
            <a:ext cx="10972800" cy="1143000"/>
          </a:xfrm>
        </p:spPr>
        <p:txBody>
          <a:bodyPr/>
          <a:lstStyle/>
          <a:p>
            <a:r>
              <a:rPr lang="en-US" sz="4400" dirty="0"/>
              <a:t>Housing and Land Use Committee </a:t>
            </a:r>
          </a:p>
        </p:txBody>
      </p:sp>
      <p:sp>
        <p:nvSpPr>
          <p:cNvPr id="6" name="Content Placeholder 5">
            <a:extLst>
              <a:ext uri="{FF2B5EF4-FFF2-40B4-BE49-F238E27FC236}">
                <a16:creationId xmlns:a16="http://schemas.microsoft.com/office/drawing/2014/main" id="{B36FEA33-111D-40E9-BDC0-A5AA676FF045}"/>
              </a:ext>
            </a:extLst>
          </p:cNvPr>
          <p:cNvSpPr>
            <a:spLocks noGrp="1"/>
          </p:cNvSpPr>
          <p:nvPr>
            <p:ph idx="1"/>
          </p:nvPr>
        </p:nvSpPr>
        <p:spPr/>
        <p:txBody>
          <a:bodyPr/>
          <a:lstStyle/>
          <a:p>
            <a:r>
              <a:rPr lang="en-US" sz="2400" dirty="0">
                <a:ea typeface="Calibri" panose="020F0502020204030204" pitchFamily="34" charset="0"/>
              </a:rPr>
              <a:t>D</a:t>
            </a:r>
            <a:r>
              <a:rPr lang="en-US" sz="2400" dirty="0">
                <a:effectLst/>
                <a:ea typeface="Calibri" panose="020F0502020204030204" pitchFamily="34" charset="0"/>
              </a:rPr>
              <a:t>esire to incorporate housing or have a commercial linkage fee/community benefit agreement tied with the proposed Project. </a:t>
            </a:r>
          </a:p>
          <a:p>
            <a:endParaRPr lang="en-US" sz="2400" dirty="0"/>
          </a:p>
          <a:p>
            <a:r>
              <a:rPr lang="en-US" sz="2400" dirty="0">
                <a:effectLst/>
                <a:ea typeface="Calibri" panose="020F0502020204030204" pitchFamily="34" charset="0"/>
                <a:cs typeface="Times New Roman" panose="02020603050405020304" pitchFamily="18" charset="0"/>
              </a:rPr>
              <a:t>Adding residential uses would require additional CEQA analysis.</a:t>
            </a:r>
          </a:p>
          <a:p>
            <a:endParaRPr lang="en-US" sz="2400" dirty="0">
              <a:ea typeface="Calibri" panose="020F0502020204030204" pitchFamily="34" charset="0"/>
              <a:cs typeface="Times New Roman" panose="02020603050405020304" pitchFamily="18" charset="0"/>
            </a:endParaRPr>
          </a:p>
          <a:p>
            <a:r>
              <a:rPr lang="en-US" sz="2400" dirty="0">
                <a:effectLst/>
                <a:ea typeface="Calibri" panose="020F0502020204030204" pitchFamily="34" charset="0"/>
                <a:cs typeface="Times New Roman" panose="02020603050405020304" pitchFamily="18" charset="0"/>
              </a:rPr>
              <a:t>Approved a motion recommending that the City Council approve the execution of both Agreements.</a:t>
            </a:r>
          </a:p>
          <a:p>
            <a:endParaRPr lang="en-US" sz="2000" dirty="0"/>
          </a:p>
        </p:txBody>
      </p:sp>
    </p:spTree>
    <p:extLst>
      <p:ext uri="{BB962C8B-B14F-4D97-AF65-F5344CB8AC3E}">
        <p14:creationId xmlns:p14="http://schemas.microsoft.com/office/powerpoint/2010/main" val="4204017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99E4-D583-488A-B4D5-516073B5B60F}"/>
              </a:ext>
            </a:extLst>
          </p:cNvPr>
          <p:cNvSpPr>
            <a:spLocks noGrp="1"/>
          </p:cNvSpPr>
          <p:nvPr>
            <p:ph type="title"/>
          </p:nvPr>
        </p:nvSpPr>
        <p:spPr>
          <a:xfrm>
            <a:off x="609600" y="533399"/>
            <a:ext cx="10972800" cy="1143000"/>
          </a:xfrm>
        </p:spPr>
        <p:txBody>
          <a:bodyPr/>
          <a:lstStyle/>
          <a:p>
            <a:r>
              <a:rPr lang="en-US" sz="4400" dirty="0"/>
              <a:t>Recommendation Action</a:t>
            </a:r>
          </a:p>
        </p:txBody>
      </p:sp>
      <p:sp>
        <p:nvSpPr>
          <p:cNvPr id="3" name="Content Placeholder 2">
            <a:extLst>
              <a:ext uri="{FF2B5EF4-FFF2-40B4-BE49-F238E27FC236}">
                <a16:creationId xmlns:a16="http://schemas.microsoft.com/office/drawing/2014/main" id="{ECED2932-C380-44AA-94B5-6CCC19296931}"/>
              </a:ext>
            </a:extLst>
          </p:cNvPr>
          <p:cNvSpPr>
            <a:spLocks noGrp="1"/>
          </p:cNvSpPr>
          <p:nvPr>
            <p:ph idx="1"/>
          </p:nvPr>
        </p:nvSpPr>
        <p:spPr>
          <a:xfrm>
            <a:off x="609600" y="1752600"/>
            <a:ext cx="11125200" cy="4724400"/>
          </a:xfrm>
        </p:spPr>
        <p:txBody>
          <a:bodyPr/>
          <a:lstStyle/>
          <a:p>
            <a:r>
              <a:rPr lang="en-US" sz="2400" dirty="0">
                <a:solidFill>
                  <a:srgbClr val="000000"/>
                </a:solidFill>
                <a:effectLst/>
                <a:ea typeface="Times New Roman" panose="02020603050405020304" pitchFamily="18" charset="0"/>
              </a:rPr>
              <a:t>Establish a new CIP for processing of the </a:t>
            </a:r>
            <a:r>
              <a:rPr lang="en-US" sz="2400" dirty="0" err="1">
                <a:solidFill>
                  <a:srgbClr val="000000"/>
                </a:solidFill>
                <a:effectLst/>
                <a:ea typeface="Times New Roman" panose="02020603050405020304" pitchFamily="18" charset="0"/>
              </a:rPr>
              <a:t>Ferrasci</a:t>
            </a:r>
            <a:r>
              <a:rPr lang="en-US" sz="2400" dirty="0">
                <a:solidFill>
                  <a:srgbClr val="000000"/>
                </a:solidFill>
                <a:effectLst/>
                <a:ea typeface="Times New Roman" panose="02020603050405020304" pitchFamily="18" charset="0"/>
              </a:rPr>
              <a:t> Business Center Specific Plan</a:t>
            </a:r>
          </a:p>
          <a:p>
            <a:r>
              <a:rPr lang="en-US" sz="2400" dirty="0">
                <a:solidFill>
                  <a:srgbClr val="000000"/>
                </a:solidFill>
                <a:ea typeface="Times New Roman" panose="02020603050405020304" pitchFamily="18" charset="0"/>
              </a:rPr>
              <a:t>Authorize execution of Funding Agreement with the Developer to reimburse City for all Project costs</a:t>
            </a:r>
          </a:p>
          <a:p>
            <a:r>
              <a:rPr lang="en-US" sz="2400" dirty="0">
                <a:solidFill>
                  <a:srgbClr val="000000"/>
                </a:solidFill>
                <a:ea typeface="Times New Roman" panose="02020603050405020304" pitchFamily="18" charset="0"/>
              </a:rPr>
              <a:t>Appropriate $500,000 for Project costs and budgeting the initial deposit of $75,000 and reimbursement revenue from the Developer to Fund 5203</a:t>
            </a:r>
          </a:p>
          <a:p>
            <a:r>
              <a:rPr lang="en-US" sz="2400" dirty="0">
                <a:solidFill>
                  <a:srgbClr val="000000"/>
                </a:solidFill>
                <a:ea typeface="Times New Roman" panose="02020603050405020304" pitchFamily="18" charset="0"/>
              </a:rPr>
              <a:t>Authorize execution of an Agreement with EMC Planning Group for an amount not to exceed $486,128.50 for planning and environmental services.</a:t>
            </a:r>
          </a:p>
          <a:p>
            <a:r>
              <a:rPr lang="en-US" sz="2400" dirty="0">
                <a:solidFill>
                  <a:srgbClr val="000000"/>
                </a:solidFill>
                <a:effectLst/>
                <a:ea typeface="Times New Roman" panose="02020603050405020304" pitchFamily="18" charset="0"/>
              </a:rPr>
              <a:t>The execution of the Agreements does not constitute approval of the </a:t>
            </a:r>
            <a:r>
              <a:rPr lang="en-US" sz="2400" dirty="0" err="1">
                <a:solidFill>
                  <a:srgbClr val="000000"/>
                </a:solidFill>
                <a:effectLst/>
                <a:ea typeface="Times New Roman" panose="02020603050405020304" pitchFamily="18" charset="0"/>
              </a:rPr>
              <a:t>Ferrasci</a:t>
            </a:r>
            <a:r>
              <a:rPr lang="en-US" sz="2400" dirty="0">
                <a:solidFill>
                  <a:srgbClr val="000000"/>
                </a:solidFill>
                <a:effectLst/>
                <a:ea typeface="Times New Roman" panose="02020603050405020304" pitchFamily="18" charset="0"/>
              </a:rPr>
              <a:t> Business Center Specific Plan. </a:t>
            </a:r>
          </a:p>
          <a:p>
            <a:endParaRPr lang="en-US" sz="2400" dirty="0">
              <a:solidFill>
                <a:srgbClr val="000000"/>
              </a:solidFill>
            </a:endParaRPr>
          </a:p>
          <a:p>
            <a:endParaRPr lang="en-US" sz="2400" dirty="0"/>
          </a:p>
        </p:txBody>
      </p:sp>
    </p:spTree>
    <p:extLst>
      <p:ext uri="{BB962C8B-B14F-4D97-AF65-F5344CB8AC3E}">
        <p14:creationId xmlns:p14="http://schemas.microsoft.com/office/powerpoint/2010/main" val="5112978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1">
      <a:dk1>
        <a:srgbClr val="507281"/>
      </a:dk1>
      <a:lt1>
        <a:srgbClr val="7F895A"/>
      </a:lt1>
      <a:dk2>
        <a:srgbClr val="72555D"/>
      </a:dk2>
      <a:lt2>
        <a:srgbClr val="C1882C"/>
      </a:lt2>
      <a:accent1>
        <a:srgbClr val="507281"/>
      </a:accent1>
      <a:accent2>
        <a:srgbClr val="7F895A"/>
      </a:accent2>
      <a:accent3>
        <a:srgbClr val="72555D"/>
      </a:accent3>
      <a:accent4>
        <a:srgbClr val="C1882C"/>
      </a:accent4>
      <a:accent5>
        <a:srgbClr val="DBBC82"/>
      </a:accent5>
      <a:accent6>
        <a:srgbClr val="507281"/>
      </a:accent6>
      <a:hlink>
        <a:srgbClr val="0070C0"/>
      </a:hlink>
      <a:folHlink>
        <a:srgbClr val="0070C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4901</TotalTime>
  <Words>537</Words>
  <Application>Microsoft Office PowerPoint</Application>
  <PresentationFormat>Widescreen</PresentationFormat>
  <Paragraphs>68</Paragraphs>
  <Slides>8</Slides>
  <Notes>4</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8</vt:i4>
      </vt:variant>
    </vt:vector>
  </HeadingPairs>
  <TitlesOfParts>
    <vt:vector size="18" baseType="lpstr">
      <vt:lpstr>Arial</vt:lpstr>
      <vt:lpstr>Calibri</vt:lpstr>
      <vt:lpstr>Cambria</vt:lpstr>
      <vt:lpstr>Constantia</vt:lpstr>
      <vt:lpstr>Times New Roman</vt:lpstr>
      <vt:lpstr>Wingdings</vt:lpstr>
      <vt:lpstr>Wingdings 2</vt:lpstr>
      <vt:lpstr>Flow</vt:lpstr>
      <vt:lpstr>1_Custom Design</vt:lpstr>
      <vt:lpstr>Acrobat Document</vt:lpstr>
      <vt:lpstr>Economic Development Element Target Area K Agreements  Ferrasci Business Center Specific Plan</vt:lpstr>
      <vt:lpstr>EDE Target Area K</vt:lpstr>
      <vt:lpstr>Ferrasci Business Center Specific Plan</vt:lpstr>
      <vt:lpstr>Funding Agreement</vt:lpstr>
      <vt:lpstr>PowerPoint Presentation</vt:lpstr>
      <vt:lpstr>EMC Scope and Budget</vt:lpstr>
      <vt:lpstr>Housing and Land Use Committee </vt:lpstr>
      <vt:lpstr>Recommendation Action</vt:lpstr>
    </vt:vector>
  </TitlesOfParts>
  <Company>City of Salinas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Andy Myrick</dc:creator>
  <cp:lastModifiedBy>Lisa Brinton</cp:lastModifiedBy>
  <cp:revision>412</cp:revision>
  <cp:lastPrinted>2017-12-05T22:36:00Z</cp:lastPrinted>
  <dcterms:created xsi:type="dcterms:W3CDTF">2009-01-20T19:56:07Z</dcterms:created>
  <dcterms:modified xsi:type="dcterms:W3CDTF">2022-05-12T21:51:21Z</dcterms:modified>
</cp:coreProperties>
</file>