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12"/>
  </p:notesMasterIdLst>
  <p:sldIdLst>
    <p:sldId id="256" r:id="rId5"/>
    <p:sldId id="269" r:id="rId6"/>
    <p:sldId id="281" r:id="rId7"/>
    <p:sldId id="284" r:id="rId8"/>
    <p:sldId id="283" r:id="rId9"/>
    <p:sldId id="263" r:id="rId10"/>
    <p:sldId id="268"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7FB3846-C82A-75AC-29D2-DB2FA628455E}" name="Lisa Brinton" initials="LB" userId="S::lisab@ci.salinas.ca.us::7dd73627-4b78-4a69-b7a3-52ac02929ff6" providerId="AD"/>
  <p188:author id="{88FBA779-9640-E1E6-C1E9-BD6873E4C044}" name="Orlando Reyes-Rodas" initials="OR" userId="S::orlandor@ci.salinas.ca.us::cf949005-bd74-4d2b-9d9c-135b79e87387" providerId="AD"/>
  <p188:author id="{09AC957F-A75A-BACB-B618-4A3DCD0D78DD}" name="Vincent Montgomery" initials="VM" userId="S::vincentmo@ci.salinas.ca.us::871d6630-e5ab-4c2a-9c9b-51047ab536a1" providerId="AD"/>
  <p188:author id="{0CA66580-97F8-41E3-7A34-3048CE9AFB74}" name="Stephen Acker" initials="SA" userId="S::stephenac@ci.salinas.ca.us::671aa6cb-5b57-4378-8bc4-603b5537725b" providerId="AD"/>
  <p188:author id="{43F78EF1-B83B-EDDC-330B-FD00805EA154}" name="Monica Flores-Ponce" initials="MF" userId="S::monicap@ci.salinas.ca.us::ad3d01d0-c4a8-4141-8fcb-a4ddbcd73c0b"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9AD1A3A-3BB7-FD78-02C9-51D2C145ECFF}" v="1449" dt="2026-03-02T23:50:23.01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6" d="100"/>
          <a:sy n="106" d="100"/>
        </p:scale>
        <p:origin x="756"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presProps" Target="presProps.xml"/><Relationship Id="rId18" Type="http://schemas.microsoft.com/office/2015/10/relationships/revisionInfo" Target="revisionInfo.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notesMaster" Target="notesMasters/notesMaster1.xml"/><Relationship Id="rId17"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theme" Target="theme/theme1.xml"/><Relationship Id="rId10" Type="http://schemas.openxmlformats.org/officeDocument/2006/relationships/slide" Target="slides/slide6.xml"/><Relationship Id="rId19"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onica Flores-Ponce" userId="S::monicap@ci.salinas.ca.us::ad3d01d0-c4a8-4141-8fcb-a4ddbcd73c0b" providerId="AD" clId="Web-{39AD1A3A-3BB7-FD78-02C9-51D2C145ECFF}"/>
    <pc:docChg chg="addSld delSld modSld sldOrd">
      <pc:chgData name="Monica Flores-Ponce" userId="S::monicap@ci.salinas.ca.us::ad3d01d0-c4a8-4141-8fcb-a4ddbcd73c0b" providerId="AD" clId="Web-{39AD1A3A-3BB7-FD78-02C9-51D2C145ECFF}" dt="2026-03-02T23:50:23.016" v="1599" actId="1076"/>
      <pc:docMkLst>
        <pc:docMk/>
      </pc:docMkLst>
      <pc:sldChg chg="modSp">
        <pc:chgData name="Monica Flores-Ponce" userId="S::monicap@ci.salinas.ca.us::ad3d01d0-c4a8-4141-8fcb-a4ddbcd73c0b" providerId="AD" clId="Web-{39AD1A3A-3BB7-FD78-02C9-51D2C145ECFF}" dt="2026-03-02T22:21:31.315" v="40" actId="20577"/>
        <pc:sldMkLst>
          <pc:docMk/>
          <pc:sldMk cId="1607602107" sldId="256"/>
        </pc:sldMkLst>
        <pc:spChg chg="mod">
          <ac:chgData name="Monica Flores-Ponce" userId="S::monicap@ci.salinas.ca.us::ad3d01d0-c4a8-4141-8fcb-a4ddbcd73c0b" providerId="AD" clId="Web-{39AD1A3A-3BB7-FD78-02C9-51D2C145ECFF}" dt="2026-03-02T22:21:18.190" v="31" actId="20577"/>
          <ac:spMkLst>
            <pc:docMk/>
            <pc:sldMk cId="1607602107" sldId="256"/>
            <ac:spMk id="2" creationId="{6919FD21-B327-F732-BC7E-36983F6ADA76}"/>
          </ac:spMkLst>
        </pc:spChg>
        <pc:spChg chg="mod">
          <ac:chgData name="Monica Flores-Ponce" userId="S::monicap@ci.salinas.ca.us::ad3d01d0-c4a8-4141-8fcb-a4ddbcd73c0b" providerId="AD" clId="Web-{39AD1A3A-3BB7-FD78-02C9-51D2C145ECFF}" dt="2026-03-02T22:21:31.315" v="40" actId="20577"/>
          <ac:spMkLst>
            <pc:docMk/>
            <pc:sldMk cId="1607602107" sldId="256"/>
            <ac:spMk id="3" creationId="{E3BA0DBF-67B7-FD51-6DEA-283685DFE7AA}"/>
          </ac:spMkLst>
        </pc:spChg>
      </pc:sldChg>
      <pc:sldChg chg="modSp">
        <pc:chgData name="Monica Flores-Ponce" userId="S::monicap@ci.salinas.ca.us::ad3d01d0-c4a8-4141-8fcb-a4ddbcd73c0b" providerId="AD" clId="Web-{39AD1A3A-3BB7-FD78-02C9-51D2C145ECFF}" dt="2026-03-02T22:53:33.513" v="1300" actId="20577"/>
        <pc:sldMkLst>
          <pc:docMk/>
          <pc:sldMk cId="3722493817" sldId="263"/>
        </pc:sldMkLst>
        <pc:spChg chg="mod">
          <ac:chgData name="Monica Flores-Ponce" userId="S::monicap@ci.salinas.ca.us::ad3d01d0-c4a8-4141-8fcb-a4ddbcd73c0b" providerId="AD" clId="Web-{39AD1A3A-3BB7-FD78-02C9-51D2C145ECFF}" dt="2026-03-02T22:53:33.513" v="1300" actId="20577"/>
          <ac:spMkLst>
            <pc:docMk/>
            <pc:sldMk cId="3722493817" sldId="263"/>
            <ac:spMk id="4" creationId="{AA3B7E2B-71F7-199A-C2AD-984A1FC945C9}"/>
          </ac:spMkLst>
        </pc:spChg>
      </pc:sldChg>
      <pc:sldChg chg="addSp delSp modSp">
        <pc:chgData name="Monica Flores-Ponce" userId="S::monicap@ci.salinas.ca.us::ad3d01d0-c4a8-4141-8fcb-a4ddbcd73c0b" providerId="AD" clId="Web-{39AD1A3A-3BB7-FD78-02C9-51D2C145ECFF}" dt="2026-03-02T22:24:35.956" v="135"/>
        <pc:sldMkLst>
          <pc:docMk/>
          <pc:sldMk cId="2351548284" sldId="269"/>
        </pc:sldMkLst>
        <pc:spChg chg="mod">
          <ac:chgData name="Monica Flores-Ponce" userId="S::monicap@ci.salinas.ca.us::ad3d01d0-c4a8-4141-8fcb-a4ddbcd73c0b" providerId="AD" clId="Web-{39AD1A3A-3BB7-FD78-02C9-51D2C145ECFF}" dt="2026-03-02T22:24:35.956" v="135"/>
          <ac:spMkLst>
            <pc:docMk/>
            <pc:sldMk cId="2351548284" sldId="269"/>
            <ac:spMk id="2" creationId="{570233A8-EF1D-DE03-3AC8-E54E7BD78F6E}"/>
          </ac:spMkLst>
        </pc:spChg>
        <pc:spChg chg="mod">
          <ac:chgData name="Monica Flores-Ponce" userId="S::monicap@ci.salinas.ca.us::ad3d01d0-c4a8-4141-8fcb-a4ddbcd73c0b" providerId="AD" clId="Web-{39AD1A3A-3BB7-FD78-02C9-51D2C145ECFF}" dt="2026-03-02T22:24:35.956" v="135"/>
          <ac:spMkLst>
            <pc:docMk/>
            <pc:sldMk cId="2351548284" sldId="269"/>
            <ac:spMk id="7" creationId="{DD46C0DE-84C4-E30C-3E1C-88DFCD7DE113}"/>
          </ac:spMkLst>
        </pc:spChg>
        <pc:spChg chg="add del">
          <ac:chgData name="Monica Flores-Ponce" userId="S::monicap@ci.salinas.ca.us::ad3d01d0-c4a8-4141-8fcb-a4ddbcd73c0b" providerId="AD" clId="Web-{39AD1A3A-3BB7-FD78-02C9-51D2C145ECFF}" dt="2026-03-02T22:24:35.956" v="135"/>
          <ac:spMkLst>
            <pc:docMk/>
            <pc:sldMk cId="2351548284" sldId="269"/>
            <ac:spMk id="17" creationId="{311973C2-EB8B-452A-A698-4A252FD3AE28}"/>
          </ac:spMkLst>
        </pc:spChg>
        <pc:spChg chg="add del">
          <ac:chgData name="Monica Flores-Ponce" userId="S::monicap@ci.salinas.ca.us::ad3d01d0-c4a8-4141-8fcb-a4ddbcd73c0b" providerId="AD" clId="Web-{39AD1A3A-3BB7-FD78-02C9-51D2C145ECFF}" dt="2026-03-02T22:24:35.956" v="135"/>
          <ac:spMkLst>
            <pc:docMk/>
            <pc:sldMk cId="2351548284" sldId="269"/>
            <ac:spMk id="18" creationId="{10162E77-11AD-44A7-84EC-40C59EEFBD2E}"/>
          </ac:spMkLst>
        </pc:spChg>
        <pc:spChg chg="add del">
          <ac:chgData name="Monica Flores-Ponce" userId="S::monicap@ci.salinas.ca.us::ad3d01d0-c4a8-4141-8fcb-a4ddbcd73c0b" providerId="AD" clId="Web-{39AD1A3A-3BB7-FD78-02C9-51D2C145ECFF}" dt="2026-03-02T22:24:35.956" v="135"/>
          <ac:spMkLst>
            <pc:docMk/>
            <pc:sldMk cId="2351548284" sldId="269"/>
            <ac:spMk id="23" creationId="{7EE378F3-9642-471B-8215-AA32884221B4}"/>
          </ac:spMkLst>
        </pc:spChg>
        <pc:spChg chg="add del">
          <ac:chgData name="Monica Flores-Ponce" userId="S::monicap@ci.salinas.ca.us::ad3d01d0-c4a8-4141-8fcb-a4ddbcd73c0b" providerId="AD" clId="Web-{39AD1A3A-3BB7-FD78-02C9-51D2C145ECFF}" dt="2026-03-02T22:24:35.956" v="135"/>
          <ac:spMkLst>
            <pc:docMk/>
            <pc:sldMk cId="2351548284" sldId="269"/>
            <ac:spMk id="25" creationId="{26405F82-F7FB-4124-AE2B-3D69A007C129}"/>
          </ac:spMkLst>
        </pc:spChg>
        <pc:spChg chg="add del">
          <ac:chgData name="Monica Flores-Ponce" userId="S::monicap@ci.salinas.ca.us::ad3d01d0-c4a8-4141-8fcb-a4ddbcd73c0b" providerId="AD" clId="Web-{39AD1A3A-3BB7-FD78-02C9-51D2C145ECFF}" dt="2026-03-02T22:24:35.956" v="135"/>
          <ac:spMkLst>
            <pc:docMk/>
            <pc:sldMk cId="2351548284" sldId="269"/>
            <ac:spMk id="27" creationId="{AAAE29FD-C3A6-46E4-BF94-132A4C4EE2E0}"/>
          </ac:spMkLst>
        </pc:spChg>
        <pc:picChg chg="del">
          <ac:chgData name="Monica Flores-Ponce" userId="S::monicap@ci.salinas.ca.us::ad3d01d0-c4a8-4141-8fcb-a4ddbcd73c0b" providerId="AD" clId="Web-{39AD1A3A-3BB7-FD78-02C9-51D2C145ECFF}" dt="2026-03-02T22:22:34.112" v="48"/>
          <ac:picMkLst>
            <pc:docMk/>
            <pc:sldMk cId="2351548284" sldId="269"/>
            <ac:picMk id="3" creationId="{816605C0-9F97-62DE-8B62-E9E29FF03400}"/>
          </ac:picMkLst>
        </pc:picChg>
        <pc:picChg chg="add mod">
          <ac:chgData name="Monica Flores-Ponce" userId="S::monicap@ci.salinas.ca.us::ad3d01d0-c4a8-4141-8fcb-a4ddbcd73c0b" providerId="AD" clId="Web-{39AD1A3A-3BB7-FD78-02C9-51D2C145ECFF}" dt="2026-03-02T22:24:35.956" v="135"/>
          <ac:picMkLst>
            <pc:docMk/>
            <pc:sldMk cId="2351548284" sldId="269"/>
            <ac:picMk id="4" creationId="{C5C9BD35-8E95-F19F-66CF-00B44DC7C5E0}"/>
          </ac:picMkLst>
        </pc:picChg>
        <pc:cxnChg chg="add del">
          <ac:chgData name="Monica Flores-Ponce" userId="S::monicap@ci.salinas.ca.us::ad3d01d0-c4a8-4141-8fcb-a4ddbcd73c0b" providerId="AD" clId="Web-{39AD1A3A-3BB7-FD78-02C9-51D2C145ECFF}" dt="2026-03-02T22:24:35.956" v="135"/>
          <ac:cxnSpMkLst>
            <pc:docMk/>
            <pc:sldMk cId="2351548284" sldId="269"/>
            <ac:cxnSpMk id="16" creationId="{5AB158E9-1B40-4CD6-95F0-95CA11DF7B7A}"/>
          </ac:cxnSpMkLst>
        </pc:cxnChg>
      </pc:sldChg>
      <pc:sldChg chg="addSp delSp modSp del mod modClrScheme chgLayout">
        <pc:chgData name="Monica Flores-Ponce" userId="S::monicap@ci.salinas.ca.us::ad3d01d0-c4a8-4141-8fcb-a4ddbcd73c0b" providerId="AD" clId="Web-{39AD1A3A-3BB7-FD78-02C9-51D2C145ECFF}" dt="2026-03-02T23:39:43.675" v="1442"/>
        <pc:sldMkLst>
          <pc:docMk/>
          <pc:sldMk cId="736377150" sldId="270"/>
        </pc:sldMkLst>
        <pc:spChg chg="del mod ord">
          <ac:chgData name="Monica Flores-Ponce" userId="S::monicap@ci.salinas.ca.us::ad3d01d0-c4a8-4141-8fcb-a4ddbcd73c0b" providerId="AD" clId="Web-{39AD1A3A-3BB7-FD78-02C9-51D2C145ECFF}" dt="2026-03-02T22:38:30.977" v="467"/>
          <ac:spMkLst>
            <pc:docMk/>
            <pc:sldMk cId="736377150" sldId="270"/>
            <ac:spMk id="2" creationId="{03A58F57-F638-A4DE-D6B4-A5439AC6958A}"/>
          </ac:spMkLst>
        </pc:spChg>
        <pc:spChg chg="del">
          <ac:chgData name="Monica Flores-Ponce" userId="S::monicap@ci.salinas.ca.us::ad3d01d0-c4a8-4141-8fcb-a4ddbcd73c0b" providerId="AD" clId="Web-{39AD1A3A-3BB7-FD78-02C9-51D2C145ECFF}" dt="2026-03-02T22:38:27.492" v="466"/>
          <ac:spMkLst>
            <pc:docMk/>
            <pc:sldMk cId="736377150" sldId="270"/>
            <ac:spMk id="3" creationId="{2C29E818-612F-8D4E-16B3-2C17803938FF}"/>
          </ac:spMkLst>
        </pc:spChg>
        <pc:graphicFrameChg chg="add mod modGraphic">
          <ac:chgData name="Monica Flores-Ponce" userId="S::monicap@ci.salinas.ca.us::ad3d01d0-c4a8-4141-8fcb-a4ddbcd73c0b" providerId="AD" clId="Web-{39AD1A3A-3BB7-FD78-02C9-51D2C145ECFF}" dt="2026-03-02T23:33:15.748" v="1315"/>
          <ac:graphicFrameMkLst>
            <pc:docMk/>
            <pc:sldMk cId="736377150" sldId="270"/>
            <ac:graphicFrameMk id="4" creationId="{80224668-56EE-E0BB-2A73-717C0084A618}"/>
          </ac:graphicFrameMkLst>
        </pc:graphicFrameChg>
        <pc:picChg chg="add mod modCrop">
          <ac:chgData name="Monica Flores-Ponce" userId="S::monicap@ci.salinas.ca.us::ad3d01d0-c4a8-4141-8fcb-a4ddbcd73c0b" providerId="AD" clId="Web-{39AD1A3A-3BB7-FD78-02C9-51D2C145ECFF}" dt="2026-03-02T23:34:08.093" v="1321" actId="1076"/>
          <ac:picMkLst>
            <pc:docMk/>
            <pc:sldMk cId="736377150" sldId="270"/>
            <ac:picMk id="5" creationId="{15AC6F4F-D9B0-70E7-2934-C1CAFBF428B2}"/>
          </ac:picMkLst>
        </pc:picChg>
        <pc:picChg chg="add mod">
          <ac:chgData name="Monica Flores-Ponce" userId="S::monicap@ci.salinas.ca.us::ad3d01d0-c4a8-4141-8fcb-a4ddbcd73c0b" providerId="AD" clId="Web-{39AD1A3A-3BB7-FD78-02C9-51D2C145ECFF}" dt="2026-03-02T23:33:22.732" v="1318" actId="1076"/>
          <ac:picMkLst>
            <pc:docMk/>
            <pc:sldMk cId="736377150" sldId="270"/>
            <ac:picMk id="6" creationId="{E4D6363A-9DE4-F514-3B15-3399CBEFA361}"/>
          </ac:picMkLst>
        </pc:picChg>
        <pc:picChg chg="add del mod">
          <ac:chgData name="Monica Flores-Ponce" userId="S::monicap@ci.salinas.ca.us::ad3d01d0-c4a8-4141-8fcb-a4ddbcd73c0b" providerId="AD" clId="Web-{39AD1A3A-3BB7-FD78-02C9-51D2C145ECFF}" dt="2026-03-02T23:33:03.201" v="1312"/>
          <ac:picMkLst>
            <pc:docMk/>
            <pc:sldMk cId="736377150" sldId="270"/>
            <ac:picMk id="7" creationId="{52BFE2E7-E8D7-7DA2-0552-2D4C18A08E4F}"/>
          </ac:picMkLst>
        </pc:picChg>
      </pc:sldChg>
      <pc:sldChg chg="modSp">
        <pc:chgData name="Monica Flores-Ponce" userId="S::monicap@ci.salinas.ca.us::ad3d01d0-c4a8-4141-8fcb-a4ddbcd73c0b" providerId="AD" clId="Web-{39AD1A3A-3BB7-FD78-02C9-51D2C145ECFF}" dt="2026-03-02T23:40:00.675" v="1446" actId="20577"/>
        <pc:sldMkLst>
          <pc:docMk/>
          <pc:sldMk cId="3157850336" sldId="281"/>
        </pc:sldMkLst>
        <pc:spChg chg="mod">
          <ac:chgData name="Monica Flores-Ponce" userId="S::monicap@ci.salinas.ca.us::ad3d01d0-c4a8-4141-8fcb-a4ddbcd73c0b" providerId="AD" clId="Web-{39AD1A3A-3BB7-FD78-02C9-51D2C145ECFF}" dt="2026-03-02T22:25:01.550" v="144" actId="20577"/>
          <ac:spMkLst>
            <pc:docMk/>
            <pc:sldMk cId="3157850336" sldId="281"/>
            <ac:spMk id="2" creationId="{3B143588-681F-1F23-CDEA-EE03D047223B}"/>
          </ac:spMkLst>
        </pc:spChg>
        <pc:spChg chg="mod">
          <ac:chgData name="Monica Flores-Ponce" userId="S::monicap@ci.salinas.ca.us::ad3d01d0-c4a8-4141-8fcb-a4ddbcd73c0b" providerId="AD" clId="Web-{39AD1A3A-3BB7-FD78-02C9-51D2C145ECFF}" dt="2026-03-02T23:40:00.675" v="1446" actId="20577"/>
          <ac:spMkLst>
            <pc:docMk/>
            <pc:sldMk cId="3157850336" sldId="281"/>
            <ac:spMk id="7" creationId="{A6604AEE-3601-3CDB-3181-84D811E440DE}"/>
          </ac:spMkLst>
        </pc:spChg>
      </pc:sldChg>
      <pc:sldChg chg="del">
        <pc:chgData name="Monica Flores-Ponce" userId="S::monicap@ci.salinas.ca.us::ad3d01d0-c4a8-4141-8fcb-a4ddbcd73c0b" providerId="AD" clId="Web-{39AD1A3A-3BB7-FD78-02C9-51D2C145ECFF}" dt="2026-03-02T22:51:46.730" v="1099"/>
        <pc:sldMkLst>
          <pc:docMk/>
          <pc:sldMk cId="2246385235" sldId="282"/>
        </pc:sldMkLst>
      </pc:sldChg>
      <pc:sldChg chg="addSp delSp modSp">
        <pc:chgData name="Monica Flores-Ponce" userId="S::monicap@ci.salinas.ca.us::ad3d01d0-c4a8-4141-8fcb-a4ddbcd73c0b" providerId="AD" clId="Web-{39AD1A3A-3BB7-FD78-02C9-51D2C145ECFF}" dt="2026-03-02T22:59:15.874" v="1308"/>
        <pc:sldMkLst>
          <pc:docMk/>
          <pc:sldMk cId="1042137303" sldId="283"/>
        </pc:sldMkLst>
        <pc:spChg chg="mod">
          <ac:chgData name="Monica Flores-Ponce" userId="S::monicap@ci.salinas.ca.us::ad3d01d0-c4a8-4141-8fcb-a4ddbcd73c0b" providerId="AD" clId="Web-{39AD1A3A-3BB7-FD78-02C9-51D2C145ECFF}" dt="2026-03-02T22:51:18.027" v="1097" actId="1076"/>
          <ac:spMkLst>
            <pc:docMk/>
            <pc:sldMk cId="1042137303" sldId="283"/>
            <ac:spMk id="2" creationId="{619D264F-392B-156B-7E62-5FE4BED6C91D}"/>
          </ac:spMkLst>
        </pc:spChg>
        <pc:spChg chg="add del">
          <ac:chgData name="Monica Flores-Ponce" userId="S::monicap@ci.salinas.ca.us::ad3d01d0-c4a8-4141-8fcb-a4ddbcd73c0b" providerId="AD" clId="Web-{39AD1A3A-3BB7-FD78-02C9-51D2C145ECFF}" dt="2026-03-02T22:50:50.386" v="1091"/>
          <ac:spMkLst>
            <pc:docMk/>
            <pc:sldMk cId="1042137303" sldId="283"/>
            <ac:spMk id="9" creationId="{FB5993E2-C02B-4335-ABA5-D8EC465551E3}"/>
          </ac:spMkLst>
        </pc:spChg>
        <pc:spChg chg="add del">
          <ac:chgData name="Monica Flores-Ponce" userId="S::monicap@ci.salinas.ca.us::ad3d01d0-c4a8-4141-8fcb-a4ddbcd73c0b" providerId="AD" clId="Web-{39AD1A3A-3BB7-FD78-02C9-51D2C145ECFF}" dt="2026-03-02T22:50:50.386" v="1091"/>
          <ac:spMkLst>
            <pc:docMk/>
            <pc:sldMk cId="1042137303" sldId="283"/>
            <ac:spMk id="11" creationId="{C0B801A2-5622-4BE8-9AD2-C337A2CD0022}"/>
          </ac:spMkLst>
        </pc:spChg>
        <pc:spChg chg="add del">
          <ac:chgData name="Monica Flores-Ponce" userId="S::monicap@ci.salinas.ca.us::ad3d01d0-c4a8-4141-8fcb-a4ddbcd73c0b" providerId="AD" clId="Web-{39AD1A3A-3BB7-FD78-02C9-51D2C145ECFF}" dt="2026-03-02T22:50:50.386" v="1091"/>
          <ac:spMkLst>
            <pc:docMk/>
            <pc:sldMk cId="1042137303" sldId="283"/>
            <ac:spMk id="13" creationId="{B7AF614F-5BC3-4086-99F5-B87C5847A071}"/>
          </ac:spMkLst>
        </pc:spChg>
        <pc:spChg chg="add del">
          <ac:chgData name="Monica Flores-Ponce" userId="S::monicap@ci.salinas.ca.us::ad3d01d0-c4a8-4141-8fcb-a4ddbcd73c0b" providerId="AD" clId="Web-{39AD1A3A-3BB7-FD78-02C9-51D2C145ECFF}" dt="2026-03-02T22:50:26.276" v="1084"/>
          <ac:spMkLst>
            <pc:docMk/>
            <pc:sldMk cId="1042137303" sldId="283"/>
            <ac:spMk id="20" creationId="{A6B16355-27FB-445B-B646-02AB73637459}"/>
          </ac:spMkLst>
        </pc:spChg>
        <pc:spChg chg="add del">
          <ac:chgData name="Monica Flores-Ponce" userId="S::monicap@ci.salinas.ca.us::ad3d01d0-c4a8-4141-8fcb-a4ddbcd73c0b" providerId="AD" clId="Web-{39AD1A3A-3BB7-FD78-02C9-51D2C145ECFF}" dt="2026-03-02T22:50:26.276" v="1084"/>
          <ac:spMkLst>
            <pc:docMk/>
            <pc:sldMk cId="1042137303" sldId="283"/>
            <ac:spMk id="24" creationId="{6B3BF2E5-C3AB-441F-A430-491119C56D26}"/>
          </ac:spMkLst>
        </pc:spChg>
        <pc:spChg chg="add del">
          <ac:chgData name="Monica Flores-Ponce" userId="S::monicap@ci.salinas.ca.us::ad3d01d0-c4a8-4141-8fcb-a4ddbcd73c0b" providerId="AD" clId="Web-{39AD1A3A-3BB7-FD78-02C9-51D2C145ECFF}" dt="2026-03-02T22:50:26.276" v="1084"/>
          <ac:spMkLst>
            <pc:docMk/>
            <pc:sldMk cId="1042137303" sldId="283"/>
            <ac:spMk id="26" creationId="{DD07C90B-B81A-473B-8919-CA924E61FFCF}"/>
          </ac:spMkLst>
        </pc:spChg>
        <pc:spChg chg="add del">
          <ac:chgData name="Monica Flores-Ponce" userId="S::monicap@ci.salinas.ca.us::ad3d01d0-c4a8-4141-8fcb-a4ddbcd73c0b" providerId="AD" clId="Web-{39AD1A3A-3BB7-FD78-02C9-51D2C145ECFF}" dt="2026-03-02T22:50:41.011" v="1086"/>
          <ac:spMkLst>
            <pc:docMk/>
            <pc:sldMk cId="1042137303" sldId="283"/>
            <ac:spMk id="28" creationId="{FB5993E2-C02B-4335-ABA5-D8EC465551E3}"/>
          </ac:spMkLst>
        </pc:spChg>
        <pc:spChg chg="add del">
          <ac:chgData name="Monica Flores-Ponce" userId="S::monicap@ci.salinas.ca.us::ad3d01d0-c4a8-4141-8fcb-a4ddbcd73c0b" providerId="AD" clId="Web-{39AD1A3A-3BB7-FD78-02C9-51D2C145ECFF}" dt="2026-03-02T22:50:41.011" v="1086"/>
          <ac:spMkLst>
            <pc:docMk/>
            <pc:sldMk cId="1042137303" sldId="283"/>
            <ac:spMk id="29" creationId="{C0B801A2-5622-4BE8-9AD2-C337A2CD0022}"/>
          </ac:spMkLst>
        </pc:spChg>
        <pc:spChg chg="add del">
          <ac:chgData name="Monica Flores-Ponce" userId="S::monicap@ci.salinas.ca.us::ad3d01d0-c4a8-4141-8fcb-a4ddbcd73c0b" providerId="AD" clId="Web-{39AD1A3A-3BB7-FD78-02C9-51D2C145ECFF}" dt="2026-03-02T22:50:41.011" v="1086"/>
          <ac:spMkLst>
            <pc:docMk/>
            <pc:sldMk cId="1042137303" sldId="283"/>
            <ac:spMk id="30" creationId="{B7AF614F-5BC3-4086-99F5-B87C5847A071}"/>
          </ac:spMkLst>
        </pc:spChg>
        <pc:spChg chg="add del">
          <ac:chgData name="Monica Flores-Ponce" userId="S::monicap@ci.salinas.ca.us::ad3d01d0-c4a8-4141-8fcb-a4ddbcd73c0b" providerId="AD" clId="Web-{39AD1A3A-3BB7-FD78-02C9-51D2C145ECFF}" dt="2026-03-02T22:50:50.339" v="1090"/>
          <ac:spMkLst>
            <pc:docMk/>
            <pc:sldMk cId="1042137303" sldId="283"/>
            <ac:spMk id="35" creationId="{9D01F790-DD03-42F9-BA1A-68D67A92CFCD}"/>
          </ac:spMkLst>
        </pc:spChg>
        <pc:spChg chg="add del">
          <ac:chgData name="Monica Flores-Ponce" userId="S::monicap@ci.salinas.ca.us::ad3d01d0-c4a8-4141-8fcb-a4ddbcd73c0b" providerId="AD" clId="Web-{39AD1A3A-3BB7-FD78-02C9-51D2C145ECFF}" dt="2026-03-02T22:50:50.339" v="1090"/>
          <ac:spMkLst>
            <pc:docMk/>
            <pc:sldMk cId="1042137303" sldId="283"/>
            <ac:spMk id="36" creationId="{9D3FAB87-3CFA-4F57-9867-8D5B043E55E1}"/>
          </ac:spMkLst>
        </pc:spChg>
        <pc:spChg chg="add del">
          <ac:chgData name="Monica Flores-Ponce" userId="S::monicap@ci.salinas.ca.us::ad3d01d0-c4a8-4141-8fcb-a4ddbcd73c0b" providerId="AD" clId="Web-{39AD1A3A-3BB7-FD78-02C9-51D2C145ECFF}" dt="2026-03-02T22:50:50.339" v="1090"/>
          <ac:spMkLst>
            <pc:docMk/>
            <pc:sldMk cId="1042137303" sldId="283"/>
            <ac:spMk id="37" creationId="{76928EA5-66AD-46CE-B63D-16D33755651B}"/>
          </ac:spMkLst>
        </pc:spChg>
        <pc:spChg chg="add">
          <ac:chgData name="Monica Flores-Ponce" userId="S::monicap@ci.salinas.ca.us::ad3d01d0-c4a8-4141-8fcb-a4ddbcd73c0b" providerId="AD" clId="Web-{39AD1A3A-3BB7-FD78-02C9-51D2C145ECFF}" dt="2026-03-02T22:50:50.386" v="1091"/>
          <ac:spMkLst>
            <pc:docMk/>
            <pc:sldMk cId="1042137303" sldId="283"/>
            <ac:spMk id="40" creationId="{A6B16355-27FB-445B-B646-02AB73637459}"/>
          </ac:spMkLst>
        </pc:spChg>
        <pc:spChg chg="add">
          <ac:chgData name="Monica Flores-Ponce" userId="S::monicap@ci.salinas.ca.us::ad3d01d0-c4a8-4141-8fcb-a4ddbcd73c0b" providerId="AD" clId="Web-{39AD1A3A-3BB7-FD78-02C9-51D2C145ECFF}" dt="2026-03-02T22:50:50.386" v="1091"/>
          <ac:spMkLst>
            <pc:docMk/>
            <pc:sldMk cId="1042137303" sldId="283"/>
            <ac:spMk id="42" creationId="{6B3BF2E5-C3AB-441F-A430-491119C56D26}"/>
          </ac:spMkLst>
        </pc:spChg>
        <pc:spChg chg="add">
          <ac:chgData name="Monica Flores-Ponce" userId="S::monicap@ci.salinas.ca.us::ad3d01d0-c4a8-4141-8fcb-a4ddbcd73c0b" providerId="AD" clId="Web-{39AD1A3A-3BB7-FD78-02C9-51D2C145ECFF}" dt="2026-03-02T22:50:50.386" v="1091"/>
          <ac:spMkLst>
            <pc:docMk/>
            <pc:sldMk cId="1042137303" sldId="283"/>
            <ac:spMk id="43" creationId="{DD07C90B-B81A-473B-8919-CA924E61FFCF}"/>
          </ac:spMkLst>
        </pc:spChg>
        <pc:graphicFrameChg chg="del">
          <ac:chgData name="Monica Flores-Ponce" userId="S::monicap@ci.salinas.ca.us::ad3d01d0-c4a8-4141-8fcb-a4ddbcd73c0b" providerId="AD" clId="Web-{39AD1A3A-3BB7-FD78-02C9-51D2C145ECFF}" dt="2026-03-02T22:47:00.229" v="926"/>
          <ac:graphicFrameMkLst>
            <pc:docMk/>
            <pc:sldMk cId="1042137303" sldId="283"/>
            <ac:graphicFrameMk id="5" creationId="{E86A69C2-C22E-ACFA-6C55-42DE6320AEEC}"/>
          </ac:graphicFrameMkLst>
        </pc:graphicFrameChg>
        <pc:graphicFrameChg chg="add del mod modGraphic">
          <ac:chgData name="Monica Flores-Ponce" userId="S::monicap@ci.salinas.ca.us::ad3d01d0-c4a8-4141-8fcb-a4ddbcd73c0b" providerId="AD" clId="Web-{39AD1A3A-3BB7-FD78-02C9-51D2C145ECFF}" dt="2026-03-02T22:50:50.386" v="1091"/>
          <ac:graphicFrameMkLst>
            <pc:docMk/>
            <pc:sldMk cId="1042137303" sldId="283"/>
            <ac:graphicFrameMk id="14" creationId="{3AD6CF29-AA3C-B206-5EF0-9C22582BABCE}"/>
          </ac:graphicFrameMkLst>
        </pc:graphicFrameChg>
        <pc:graphicFrameChg chg="add del">
          <ac:chgData name="Monica Flores-Ponce" userId="S::monicap@ci.salinas.ca.us::ad3d01d0-c4a8-4141-8fcb-a4ddbcd73c0b" providerId="AD" clId="Web-{39AD1A3A-3BB7-FD78-02C9-51D2C145ECFF}" dt="2026-03-02T22:50:26.276" v="1084"/>
          <ac:graphicFrameMkLst>
            <pc:docMk/>
            <pc:sldMk cId="1042137303" sldId="283"/>
            <ac:graphicFrameMk id="16" creationId="{067B5C25-C6B0-10F5-9788-817508C9B7CD}"/>
          </ac:graphicFrameMkLst>
        </pc:graphicFrameChg>
        <pc:graphicFrameChg chg="add del">
          <ac:chgData name="Monica Flores-Ponce" userId="S::monicap@ci.salinas.ca.us::ad3d01d0-c4a8-4141-8fcb-a4ddbcd73c0b" providerId="AD" clId="Web-{39AD1A3A-3BB7-FD78-02C9-51D2C145ECFF}" dt="2026-03-02T22:50:41.011" v="1086"/>
          <ac:graphicFrameMkLst>
            <pc:docMk/>
            <pc:sldMk cId="1042137303" sldId="283"/>
            <ac:graphicFrameMk id="31" creationId="{9D77F6AE-E751-54EF-8738-AB2ABD28B2FE}"/>
          </ac:graphicFrameMkLst>
        </pc:graphicFrameChg>
        <pc:graphicFrameChg chg="add del">
          <ac:chgData name="Monica Flores-Ponce" userId="S::monicap@ci.salinas.ca.us::ad3d01d0-c4a8-4141-8fcb-a4ddbcd73c0b" providerId="AD" clId="Web-{39AD1A3A-3BB7-FD78-02C9-51D2C145ECFF}" dt="2026-03-02T22:50:47.526" v="1088"/>
          <ac:graphicFrameMkLst>
            <pc:docMk/>
            <pc:sldMk cId="1042137303" sldId="283"/>
            <ac:graphicFrameMk id="33" creationId="{3AD6CF29-AA3C-B206-5EF0-9C22582BABCE}"/>
          </ac:graphicFrameMkLst>
        </pc:graphicFrameChg>
        <pc:graphicFrameChg chg="add del">
          <ac:chgData name="Monica Flores-Ponce" userId="S::monicap@ci.salinas.ca.us::ad3d01d0-c4a8-4141-8fcb-a4ddbcd73c0b" providerId="AD" clId="Web-{39AD1A3A-3BB7-FD78-02C9-51D2C145ECFF}" dt="2026-03-02T22:50:50.339" v="1090"/>
          <ac:graphicFrameMkLst>
            <pc:docMk/>
            <pc:sldMk cId="1042137303" sldId="283"/>
            <ac:graphicFrameMk id="38" creationId="{3F2C972B-04C3-7116-90DC-874DAE87FC96}"/>
          </ac:graphicFrameMkLst>
        </pc:graphicFrameChg>
        <pc:graphicFrameChg chg="add mod modGraphic">
          <ac:chgData name="Monica Flores-Ponce" userId="S::monicap@ci.salinas.ca.us::ad3d01d0-c4a8-4141-8fcb-a4ddbcd73c0b" providerId="AD" clId="Web-{39AD1A3A-3BB7-FD78-02C9-51D2C145ECFF}" dt="2026-03-02T22:59:15.874" v="1308"/>
          <ac:graphicFrameMkLst>
            <pc:docMk/>
            <pc:sldMk cId="1042137303" sldId="283"/>
            <ac:graphicFrameMk id="44" creationId="{067B5C25-C6B0-10F5-9788-817508C9B7CD}"/>
          </ac:graphicFrameMkLst>
        </pc:graphicFrameChg>
        <pc:picChg chg="del">
          <ac:chgData name="Monica Flores-Ponce" userId="S::monicap@ci.salinas.ca.us::ad3d01d0-c4a8-4141-8fcb-a4ddbcd73c0b" providerId="AD" clId="Web-{39AD1A3A-3BB7-FD78-02C9-51D2C145ECFF}" dt="2026-03-02T22:47:02.245" v="927"/>
          <ac:picMkLst>
            <pc:docMk/>
            <pc:sldMk cId="1042137303" sldId="283"/>
            <ac:picMk id="578" creationId="{680DDF98-0DBE-D565-3151-26D3A5321AD5}"/>
          </ac:picMkLst>
        </pc:picChg>
        <pc:cxnChg chg="add del">
          <ac:chgData name="Monica Flores-Ponce" userId="S::monicap@ci.salinas.ca.us::ad3d01d0-c4a8-4141-8fcb-a4ddbcd73c0b" providerId="AD" clId="Web-{39AD1A3A-3BB7-FD78-02C9-51D2C145ECFF}" dt="2026-03-02T22:50:26.276" v="1084"/>
          <ac:cxnSpMkLst>
            <pc:docMk/>
            <pc:sldMk cId="1042137303" sldId="283"/>
            <ac:cxnSpMk id="22" creationId="{06DA680F-F6AC-453E-A8BF-C5BDED2851DE}"/>
          </ac:cxnSpMkLst>
        </pc:cxnChg>
        <pc:cxnChg chg="add">
          <ac:chgData name="Monica Flores-Ponce" userId="S::monicap@ci.salinas.ca.us::ad3d01d0-c4a8-4141-8fcb-a4ddbcd73c0b" providerId="AD" clId="Web-{39AD1A3A-3BB7-FD78-02C9-51D2C145ECFF}" dt="2026-03-02T22:50:50.386" v="1091"/>
          <ac:cxnSpMkLst>
            <pc:docMk/>
            <pc:sldMk cId="1042137303" sldId="283"/>
            <ac:cxnSpMk id="41" creationId="{06DA680F-F6AC-453E-A8BF-C5BDED2851DE}"/>
          </ac:cxnSpMkLst>
        </pc:cxnChg>
      </pc:sldChg>
      <pc:sldChg chg="addSp delSp modSp add mod ord replId modClrScheme delDesignElem chgLayout">
        <pc:chgData name="Monica Flores-Ponce" userId="S::monicap@ci.salinas.ca.us::ad3d01d0-c4a8-4141-8fcb-a4ddbcd73c0b" providerId="AD" clId="Web-{39AD1A3A-3BB7-FD78-02C9-51D2C145ECFF}" dt="2026-03-02T23:50:23.016" v="1599" actId="1076"/>
        <pc:sldMkLst>
          <pc:docMk/>
          <pc:sldMk cId="320979093" sldId="284"/>
        </pc:sldMkLst>
        <pc:spChg chg="mod ord">
          <ac:chgData name="Monica Flores-Ponce" userId="S::monicap@ci.salinas.ca.us::ad3d01d0-c4a8-4141-8fcb-a4ddbcd73c0b" providerId="AD" clId="Web-{39AD1A3A-3BB7-FD78-02C9-51D2C145ECFF}" dt="2026-03-02T23:50:23.016" v="1599" actId="1076"/>
          <ac:spMkLst>
            <pc:docMk/>
            <pc:sldMk cId="320979093" sldId="284"/>
            <ac:spMk id="2" creationId="{6714F11F-13D6-27D9-A8AD-982359560AFB}"/>
          </ac:spMkLst>
        </pc:spChg>
        <pc:spChg chg="del">
          <ac:chgData name="Monica Flores-Ponce" userId="S::monicap@ci.salinas.ca.us::ad3d01d0-c4a8-4141-8fcb-a4ddbcd73c0b" providerId="AD" clId="Web-{39AD1A3A-3BB7-FD78-02C9-51D2C145ECFF}" dt="2026-03-02T23:37:01.532" v="1422"/>
          <ac:spMkLst>
            <pc:docMk/>
            <pc:sldMk cId="320979093" sldId="284"/>
            <ac:spMk id="40" creationId="{AFD7F0CD-92CC-B33A-0E7E-8A2002B02A3F}"/>
          </ac:spMkLst>
        </pc:spChg>
        <pc:spChg chg="del">
          <ac:chgData name="Monica Flores-Ponce" userId="S::monicap@ci.salinas.ca.us::ad3d01d0-c4a8-4141-8fcb-a4ddbcd73c0b" providerId="AD" clId="Web-{39AD1A3A-3BB7-FD78-02C9-51D2C145ECFF}" dt="2026-03-02T23:37:01.532" v="1422"/>
          <ac:spMkLst>
            <pc:docMk/>
            <pc:sldMk cId="320979093" sldId="284"/>
            <ac:spMk id="42" creationId="{4DE3CD00-0D5B-B931-BDB7-47D97A126D12}"/>
          </ac:spMkLst>
        </pc:spChg>
        <pc:spChg chg="del">
          <ac:chgData name="Monica Flores-Ponce" userId="S::monicap@ci.salinas.ca.us::ad3d01d0-c4a8-4141-8fcb-a4ddbcd73c0b" providerId="AD" clId="Web-{39AD1A3A-3BB7-FD78-02C9-51D2C145ECFF}" dt="2026-03-02T23:37:01.532" v="1422"/>
          <ac:spMkLst>
            <pc:docMk/>
            <pc:sldMk cId="320979093" sldId="284"/>
            <ac:spMk id="43" creationId="{1C474BCD-33D3-02B8-9A5E-7F4D7C92B531}"/>
          </ac:spMkLst>
        </pc:spChg>
        <pc:spChg chg="add del">
          <ac:chgData name="Monica Flores-Ponce" userId="S::monicap@ci.salinas.ca.us::ad3d01d0-c4a8-4141-8fcb-a4ddbcd73c0b" providerId="AD" clId="Web-{39AD1A3A-3BB7-FD78-02C9-51D2C145ECFF}" dt="2026-03-02T23:38:08.018" v="1428"/>
          <ac:spMkLst>
            <pc:docMk/>
            <pc:sldMk cId="320979093" sldId="284"/>
            <ac:spMk id="48" creationId="{F9E80720-23E6-4B89-B77E-04A7689F1BA8}"/>
          </ac:spMkLst>
        </pc:spChg>
        <pc:spChg chg="add del">
          <ac:chgData name="Monica Flores-Ponce" userId="S::monicap@ci.salinas.ca.us::ad3d01d0-c4a8-4141-8fcb-a4ddbcd73c0b" providerId="AD" clId="Web-{39AD1A3A-3BB7-FD78-02C9-51D2C145ECFF}" dt="2026-03-02T23:38:08.018" v="1428"/>
          <ac:spMkLst>
            <pc:docMk/>
            <pc:sldMk cId="320979093" sldId="284"/>
            <ac:spMk id="50" creationId="{CD1D3CA1-3EB6-41F3-A419-8424B56BE63A}"/>
          </ac:spMkLst>
        </pc:spChg>
        <pc:spChg chg="add del">
          <ac:chgData name="Monica Flores-Ponce" userId="S::monicap@ci.salinas.ca.us::ad3d01d0-c4a8-4141-8fcb-a4ddbcd73c0b" providerId="AD" clId="Web-{39AD1A3A-3BB7-FD78-02C9-51D2C145ECFF}" dt="2026-03-02T23:38:08.018" v="1428"/>
          <ac:spMkLst>
            <pc:docMk/>
            <pc:sldMk cId="320979093" sldId="284"/>
            <ac:spMk id="52" creationId="{4D87F7B2-AA36-4B58-BC2C-1BBA135E8B6B}"/>
          </ac:spMkLst>
        </pc:spChg>
        <pc:spChg chg="add del">
          <ac:chgData name="Monica Flores-Ponce" userId="S::monicap@ci.salinas.ca.us::ad3d01d0-c4a8-4141-8fcb-a4ddbcd73c0b" providerId="AD" clId="Web-{39AD1A3A-3BB7-FD78-02C9-51D2C145ECFF}" dt="2026-03-02T23:41:25.363" v="1466"/>
          <ac:spMkLst>
            <pc:docMk/>
            <pc:sldMk cId="320979093" sldId="284"/>
            <ac:spMk id="57" creationId="{FB5993E2-C02B-4335-ABA5-D8EC465551E3}"/>
          </ac:spMkLst>
        </pc:spChg>
        <pc:spChg chg="add del">
          <ac:chgData name="Monica Flores-Ponce" userId="S::monicap@ci.salinas.ca.us::ad3d01d0-c4a8-4141-8fcb-a4ddbcd73c0b" providerId="AD" clId="Web-{39AD1A3A-3BB7-FD78-02C9-51D2C145ECFF}" dt="2026-03-02T23:41:25.363" v="1466"/>
          <ac:spMkLst>
            <pc:docMk/>
            <pc:sldMk cId="320979093" sldId="284"/>
            <ac:spMk id="59" creationId="{C0B801A2-5622-4BE8-9AD2-C337A2CD0022}"/>
          </ac:spMkLst>
        </pc:spChg>
        <pc:spChg chg="add del">
          <ac:chgData name="Monica Flores-Ponce" userId="S::monicap@ci.salinas.ca.us::ad3d01d0-c4a8-4141-8fcb-a4ddbcd73c0b" providerId="AD" clId="Web-{39AD1A3A-3BB7-FD78-02C9-51D2C145ECFF}" dt="2026-03-02T23:41:25.363" v="1466"/>
          <ac:spMkLst>
            <pc:docMk/>
            <pc:sldMk cId="320979093" sldId="284"/>
            <ac:spMk id="61" creationId="{B7AF614F-5BC3-4086-99F5-B87C5847A071}"/>
          </ac:spMkLst>
        </pc:spChg>
        <pc:spChg chg="add del">
          <ac:chgData name="Monica Flores-Ponce" userId="S::monicap@ci.salinas.ca.us::ad3d01d0-c4a8-4141-8fcb-a4ddbcd73c0b" providerId="AD" clId="Web-{39AD1A3A-3BB7-FD78-02C9-51D2C145ECFF}" dt="2026-03-02T23:42:23.582" v="1483"/>
          <ac:spMkLst>
            <pc:docMk/>
            <pc:sldMk cId="320979093" sldId="284"/>
            <ac:spMk id="66" creationId="{FB5993E2-C02B-4335-ABA5-D8EC465551E3}"/>
          </ac:spMkLst>
        </pc:spChg>
        <pc:spChg chg="add del">
          <ac:chgData name="Monica Flores-Ponce" userId="S::monicap@ci.salinas.ca.us::ad3d01d0-c4a8-4141-8fcb-a4ddbcd73c0b" providerId="AD" clId="Web-{39AD1A3A-3BB7-FD78-02C9-51D2C145ECFF}" dt="2026-03-02T23:42:23.582" v="1483"/>
          <ac:spMkLst>
            <pc:docMk/>
            <pc:sldMk cId="320979093" sldId="284"/>
            <ac:spMk id="68" creationId="{C0B801A2-5622-4BE8-9AD2-C337A2CD0022}"/>
          </ac:spMkLst>
        </pc:spChg>
        <pc:spChg chg="add del">
          <ac:chgData name="Monica Flores-Ponce" userId="S::monicap@ci.salinas.ca.us::ad3d01d0-c4a8-4141-8fcb-a4ddbcd73c0b" providerId="AD" clId="Web-{39AD1A3A-3BB7-FD78-02C9-51D2C145ECFF}" dt="2026-03-02T23:42:23.582" v="1483"/>
          <ac:spMkLst>
            <pc:docMk/>
            <pc:sldMk cId="320979093" sldId="284"/>
            <ac:spMk id="70" creationId="{B7AF614F-5BC3-4086-99F5-B87C5847A071}"/>
          </ac:spMkLst>
        </pc:spChg>
        <pc:spChg chg="add del">
          <ac:chgData name="Monica Flores-Ponce" userId="S::monicap@ci.salinas.ca.us::ad3d01d0-c4a8-4141-8fcb-a4ddbcd73c0b" providerId="AD" clId="Web-{39AD1A3A-3BB7-FD78-02C9-51D2C145ECFF}" dt="2026-03-02T23:47:45.497" v="1565"/>
          <ac:spMkLst>
            <pc:docMk/>
            <pc:sldMk cId="320979093" sldId="284"/>
            <ac:spMk id="75" creationId="{63E00694-E403-4987-8634-15F6D8E4C38C}"/>
          </ac:spMkLst>
        </pc:spChg>
        <pc:spChg chg="add mod">
          <ac:chgData name="Monica Flores-Ponce" userId="S::monicap@ci.salinas.ca.us::ad3d01d0-c4a8-4141-8fcb-a4ddbcd73c0b" providerId="AD" clId="Web-{39AD1A3A-3BB7-FD78-02C9-51D2C145ECFF}" dt="2026-03-02T23:50:07.125" v="1593" actId="1076"/>
          <ac:spMkLst>
            <pc:docMk/>
            <pc:sldMk cId="320979093" sldId="284"/>
            <ac:spMk id="678" creationId="{0C219D2E-939E-42C1-EEE8-4BDEA8A5F291}"/>
          </ac:spMkLst>
        </pc:spChg>
        <pc:spChg chg="add del mod ord">
          <ac:chgData name="Monica Flores-Ponce" userId="S::monicap@ci.salinas.ca.us::ad3d01d0-c4a8-4141-8fcb-a4ddbcd73c0b" providerId="AD" clId="Web-{39AD1A3A-3BB7-FD78-02C9-51D2C145ECFF}" dt="2026-03-02T23:47:30.325" v="1564"/>
          <ac:spMkLst>
            <pc:docMk/>
            <pc:sldMk cId="320979093" sldId="284"/>
            <ac:spMk id="798" creationId="{EE4A4A7E-8A8C-A20D-CD31-E521E851C97A}"/>
          </ac:spMkLst>
        </pc:spChg>
        <pc:spChg chg="add del mod ord">
          <ac:chgData name="Monica Flores-Ponce" userId="S::monicap@ci.salinas.ca.us::ad3d01d0-c4a8-4141-8fcb-a4ddbcd73c0b" providerId="AD" clId="Web-{39AD1A3A-3BB7-FD78-02C9-51D2C145ECFF}" dt="2026-03-02T23:47:30.325" v="1564"/>
          <ac:spMkLst>
            <pc:docMk/>
            <pc:sldMk cId="320979093" sldId="284"/>
            <ac:spMk id="799" creationId="{92933A5F-E762-3BCF-ED7D-2E74CAC0878E}"/>
          </ac:spMkLst>
        </pc:spChg>
        <pc:spChg chg="add del mod ord">
          <ac:chgData name="Monica Flores-Ponce" userId="S::monicap@ci.salinas.ca.us::ad3d01d0-c4a8-4141-8fcb-a4ddbcd73c0b" providerId="AD" clId="Web-{39AD1A3A-3BB7-FD78-02C9-51D2C145ECFF}" dt="2026-03-02T23:47:48.997" v="1566"/>
          <ac:spMkLst>
            <pc:docMk/>
            <pc:sldMk cId="320979093" sldId="284"/>
            <ac:spMk id="814" creationId="{3CB230BF-FCED-8AF1-6A61-9DF6C91AF2B7}"/>
          </ac:spMkLst>
        </pc:spChg>
        <pc:spChg chg="add del mod ord">
          <ac:chgData name="Monica Flores-Ponce" userId="S::monicap@ci.salinas.ca.us::ad3d01d0-c4a8-4141-8fcb-a4ddbcd73c0b" providerId="AD" clId="Web-{39AD1A3A-3BB7-FD78-02C9-51D2C145ECFF}" dt="2026-03-02T23:48:30.717" v="1574"/>
          <ac:spMkLst>
            <pc:docMk/>
            <pc:sldMk cId="320979093" sldId="284"/>
            <ac:spMk id="815" creationId="{559DD119-2F81-EFD1-588E-466B38EF810F}"/>
          </ac:spMkLst>
        </pc:spChg>
        <pc:graphicFrameChg chg="add del mod modGraphic">
          <ac:chgData name="Monica Flores-Ponce" userId="S::monicap@ci.salinas.ca.us::ad3d01d0-c4a8-4141-8fcb-a4ddbcd73c0b" providerId="AD" clId="Web-{39AD1A3A-3BB7-FD78-02C9-51D2C145ECFF}" dt="2026-03-02T23:50:11.297" v="1594" actId="1076"/>
          <ac:graphicFrameMkLst>
            <pc:docMk/>
            <pc:sldMk cId="320979093" sldId="284"/>
            <ac:graphicFrameMk id="24" creationId="{196CF0EA-5D05-5846-3C9B-2C97C5FAFDE4}"/>
          </ac:graphicFrameMkLst>
        </pc:graphicFrameChg>
        <pc:graphicFrameChg chg="del">
          <ac:chgData name="Monica Flores-Ponce" userId="S::monicap@ci.salinas.ca.us::ad3d01d0-c4a8-4141-8fcb-a4ddbcd73c0b" providerId="AD" clId="Web-{39AD1A3A-3BB7-FD78-02C9-51D2C145ECFF}" dt="2026-03-02T23:34:39.140" v="1324"/>
          <ac:graphicFrameMkLst>
            <pc:docMk/>
            <pc:sldMk cId="320979093" sldId="284"/>
            <ac:graphicFrameMk id="44" creationId="{89F49BAA-D952-D7E6-C6D3-3F88023A1263}"/>
          </ac:graphicFrameMkLst>
        </pc:graphicFrameChg>
        <pc:graphicFrameChg chg="add del mod modGraphic">
          <ac:chgData name="Monica Flores-Ponce" userId="S::monicap@ci.salinas.ca.us::ad3d01d0-c4a8-4141-8fcb-a4ddbcd73c0b" providerId="AD" clId="Web-{39AD1A3A-3BB7-FD78-02C9-51D2C145ECFF}" dt="2026-03-02T23:45:13.148" v="1531"/>
          <ac:graphicFrameMkLst>
            <pc:docMk/>
            <pc:sldMk cId="320979093" sldId="284"/>
            <ac:graphicFrameMk id="679" creationId="{8DA9A784-FF54-0A38-2942-EDED5F94E5BB}"/>
          </ac:graphicFrameMkLst>
        </pc:graphicFrameChg>
        <pc:graphicFrameChg chg="add mod modGraphic">
          <ac:chgData name="Monica Flores-Ponce" userId="S::monicap@ci.salinas.ca.us::ad3d01d0-c4a8-4141-8fcb-a4ddbcd73c0b" providerId="AD" clId="Web-{39AD1A3A-3BB7-FD78-02C9-51D2C145ECFF}" dt="2026-03-02T23:50:03.953" v="1592" actId="1076"/>
          <ac:graphicFrameMkLst>
            <pc:docMk/>
            <pc:sldMk cId="320979093" sldId="284"/>
            <ac:graphicFrameMk id="698" creationId="{B09A8634-229F-A362-70F0-0E3B2E42A06E}"/>
          </ac:graphicFrameMkLst>
        </pc:graphicFrameChg>
        <pc:cxnChg chg="del">
          <ac:chgData name="Monica Flores-Ponce" userId="S::monicap@ci.salinas.ca.us::ad3d01d0-c4a8-4141-8fcb-a4ddbcd73c0b" providerId="AD" clId="Web-{39AD1A3A-3BB7-FD78-02C9-51D2C145ECFF}" dt="2026-03-02T23:37:01.532" v="1422"/>
          <ac:cxnSpMkLst>
            <pc:docMk/>
            <pc:sldMk cId="320979093" sldId="284"/>
            <ac:cxnSpMk id="41" creationId="{75D7E867-EE6B-1201-34F6-5159011E9305}"/>
          </ac:cxnSpMkLst>
        </pc:cxnChg>
      </pc:sldChg>
      <pc:sldChg chg="del">
        <pc:chgData name="Monica Flores-Ponce" userId="S::monicap@ci.salinas.ca.us::ad3d01d0-c4a8-4141-8fcb-a4ddbcd73c0b" providerId="AD" clId="Web-{39AD1A3A-3BB7-FD78-02C9-51D2C145ECFF}" dt="2026-03-02T22:51:41.980" v="1098"/>
        <pc:sldMkLst>
          <pc:docMk/>
          <pc:sldMk cId="623990342" sldId="284"/>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9EFA7CF-C8B5-4997-8786-E9EAFDC711AC}" type="doc">
      <dgm:prSet loTypeId="urn:microsoft.com/office/officeart/2005/8/layout/list1" loCatId="list" qsTypeId="urn:microsoft.com/office/officeart/2005/8/quickstyle/simple1" qsCatId="simple" csTypeId="urn:microsoft.com/office/officeart/2005/8/colors/colorful2" csCatId="colorful" phldr="1"/>
      <dgm:spPr/>
      <dgm:t>
        <a:bodyPr/>
        <a:lstStyle/>
        <a:p>
          <a:endParaRPr lang="en-US"/>
        </a:p>
      </dgm:t>
    </dgm:pt>
    <dgm:pt modelId="{9A545351-EFAA-4C21-8836-CB7CF15507D0}">
      <dgm:prSet phldrT="[Text]" phldr="0"/>
      <dgm:spPr/>
      <dgm:t>
        <a:bodyPr/>
        <a:lstStyle/>
        <a:p>
          <a:pPr>
            <a:defRPr b="1"/>
          </a:pPr>
          <a:r>
            <a:rPr lang="en-US" dirty="0">
              <a:latin typeface="Calibri Light" panose="020F0302020204030204"/>
            </a:rPr>
            <a:t>Activity 6</a:t>
          </a:r>
          <a:endParaRPr lang="en-US" dirty="0"/>
        </a:p>
      </dgm:t>
    </dgm:pt>
    <dgm:pt modelId="{243A39EA-3757-4740-926A-36216CC27B15}" type="parTrans" cxnId="{C74935F8-21ED-4553-A6E5-8C44438EF7AD}">
      <dgm:prSet/>
      <dgm:spPr/>
      <dgm:t>
        <a:bodyPr/>
        <a:lstStyle/>
        <a:p>
          <a:endParaRPr lang="en-US"/>
        </a:p>
      </dgm:t>
    </dgm:pt>
    <dgm:pt modelId="{59C29EF6-7044-43B7-AAAE-0BB1C233AFA8}" type="sibTrans" cxnId="{C74935F8-21ED-4553-A6E5-8C44438EF7AD}">
      <dgm:prSet/>
      <dgm:spPr/>
      <dgm:t>
        <a:bodyPr/>
        <a:lstStyle/>
        <a:p>
          <a:endParaRPr lang="en-US"/>
        </a:p>
      </dgm:t>
    </dgm:pt>
    <dgm:pt modelId="{DDD52626-60A3-4AF8-ADCA-7370F83F7962}">
      <dgm:prSet phldrT="[Text]" phldr="0"/>
      <dgm:spPr/>
      <dgm:t>
        <a:bodyPr/>
        <a:lstStyle/>
        <a:p>
          <a:r>
            <a:rPr lang="en-US" dirty="0">
              <a:latin typeface="Calibri Light"/>
              <a:ea typeface="Calibri Light"/>
              <a:cs typeface="Calibri Light"/>
            </a:rPr>
            <a:t>Rehabilitation of El Rey Motel</a:t>
          </a:r>
        </a:p>
      </dgm:t>
    </dgm:pt>
    <dgm:pt modelId="{978CC392-5EDC-4561-9747-6CBAA52ED7ED}" type="parTrans" cxnId="{359100FF-ECF9-4E81-B7F9-61A93E8C91D9}">
      <dgm:prSet/>
      <dgm:spPr/>
      <dgm:t>
        <a:bodyPr/>
        <a:lstStyle/>
        <a:p>
          <a:endParaRPr lang="en-US"/>
        </a:p>
      </dgm:t>
    </dgm:pt>
    <dgm:pt modelId="{0BFF3BD4-F13C-4002-BEA5-F1D65D59607A}" type="sibTrans" cxnId="{359100FF-ECF9-4E81-B7F9-61A93E8C91D9}">
      <dgm:prSet/>
      <dgm:spPr/>
      <dgm:t>
        <a:bodyPr/>
        <a:lstStyle/>
        <a:p>
          <a:endParaRPr lang="en-US"/>
        </a:p>
      </dgm:t>
    </dgm:pt>
    <dgm:pt modelId="{7E6A98E5-7E97-47BF-9857-423CCD38BA7A}">
      <dgm:prSet phldrT="[Text]" phldr="0"/>
      <dgm:spPr/>
      <dgm:t>
        <a:bodyPr/>
        <a:lstStyle/>
        <a:p>
          <a:r>
            <a:rPr lang="en-US" dirty="0">
              <a:latin typeface="Calibri Light"/>
              <a:ea typeface="Calibri Light"/>
              <a:cs typeface="Calibri Light"/>
            </a:rPr>
            <a:t>443 W. Market St., Salinas CA, 93901</a:t>
          </a:r>
        </a:p>
      </dgm:t>
    </dgm:pt>
    <dgm:pt modelId="{7F06A7EE-AF83-4F80-A4E5-5619A3FF4696}" type="parTrans" cxnId="{5B215B40-9690-4224-96B4-30339BCE493E}">
      <dgm:prSet/>
      <dgm:spPr/>
      <dgm:t>
        <a:bodyPr/>
        <a:lstStyle/>
        <a:p>
          <a:endParaRPr lang="en-US"/>
        </a:p>
      </dgm:t>
    </dgm:pt>
    <dgm:pt modelId="{373EE157-0101-4137-9A0D-1816148BC1B9}" type="sibTrans" cxnId="{5B215B40-9690-4224-96B4-30339BCE493E}">
      <dgm:prSet/>
      <dgm:spPr/>
      <dgm:t>
        <a:bodyPr/>
        <a:lstStyle/>
        <a:p>
          <a:endParaRPr lang="en-US"/>
        </a:p>
      </dgm:t>
    </dgm:pt>
    <dgm:pt modelId="{39FB6B00-1BD5-4B9D-B02E-485700B8D1C0}">
      <dgm:prSet phldrT="[Text]" phldr="0"/>
      <dgm:spPr/>
      <dgm:t>
        <a:bodyPr/>
        <a:lstStyle/>
        <a:p>
          <a:pPr>
            <a:defRPr b="1"/>
          </a:pPr>
          <a:r>
            <a:rPr lang="en-US" dirty="0">
              <a:latin typeface="Calibri Light" panose="020F0302020204030204"/>
            </a:rPr>
            <a:t>Activity 9</a:t>
          </a:r>
          <a:endParaRPr lang="en-US" dirty="0"/>
        </a:p>
      </dgm:t>
    </dgm:pt>
    <dgm:pt modelId="{96356908-D4CC-46F6-BB64-75AA896B48F1}" type="parTrans" cxnId="{15CDB15D-E567-4CF8-9FB2-48B7E2C0CDB7}">
      <dgm:prSet/>
      <dgm:spPr/>
      <dgm:t>
        <a:bodyPr/>
        <a:lstStyle/>
        <a:p>
          <a:endParaRPr lang="en-US"/>
        </a:p>
      </dgm:t>
    </dgm:pt>
    <dgm:pt modelId="{AE3DCD34-4737-4419-9701-A4C045B5A89D}" type="sibTrans" cxnId="{15CDB15D-E567-4CF8-9FB2-48B7E2C0CDB7}">
      <dgm:prSet/>
      <dgm:spPr/>
      <dgm:t>
        <a:bodyPr/>
        <a:lstStyle/>
        <a:p>
          <a:endParaRPr lang="en-US"/>
        </a:p>
      </dgm:t>
    </dgm:pt>
    <dgm:pt modelId="{F518EFCD-9C63-4A2C-B631-3CFE4B66BAC7}">
      <dgm:prSet phldrT="[Text]" phldr="0"/>
      <dgm:spPr/>
      <dgm:t>
        <a:bodyPr/>
        <a:lstStyle/>
        <a:p>
          <a:r>
            <a:rPr lang="en-US" dirty="0">
              <a:latin typeface="Calibri Light"/>
              <a:ea typeface="Calibri Light"/>
              <a:cs typeface="Calibri Light"/>
            </a:rPr>
            <a:t>Mortgage Down Payment Assistance Program</a:t>
          </a:r>
        </a:p>
      </dgm:t>
    </dgm:pt>
    <dgm:pt modelId="{37CC65CE-58C9-46C0-80B7-CB0B4BF19A73}" type="parTrans" cxnId="{93DF4668-FA47-4D7B-8888-01734D712421}">
      <dgm:prSet/>
      <dgm:spPr/>
      <dgm:t>
        <a:bodyPr/>
        <a:lstStyle/>
        <a:p>
          <a:endParaRPr lang="en-US"/>
        </a:p>
      </dgm:t>
    </dgm:pt>
    <dgm:pt modelId="{2C5121AC-9E11-40E4-AD31-F087F689ED3F}" type="sibTrans" cxnId="{93DF4668-FA47-4D7B-8888-01734D712421}">
      <dgm:prSet/>
      <dgm:spPr/>
      <dgm:t>
        <a:bodyPr/>
        <a:lstStyle/>
        <a:p>
          <a:endParaRPr lang="en-US"/>
        </a:p>
      </dgm:t>
    </dgm:pt>
    <dgm:pt modelId="{C6F6FBD7-262C-4A94-82C6-D06F723B4C32}">
      <dgm:prSet phldrT="[Text]" phldr="0"/>
      <dgm:spPr/>
      <dgm:t>
        <a:bodyPr/>
        <a:lstStyle/>
        <a:p>
          <a:r>
            <a:rPr lang="en-US" dirty="0">
              <a:latin typeface="Calibri Light"/>
              <a:ea typeface="Calibri Light"/>
              <a:cs typeface="Calibri Light"/>
            </a:rPr>
            <a:t>Locations to be determined</a:t>
          </a:r>
        </a:p>
      </dgm:t>
    </dgm:pt>
    <dgm:pt modelId="{C8886976-3949-44FA-99BF-B382C9E86C12}" type="parTrans" cxnId="{96CAD1FF-E0A5-4633-93FA-BA39DBEBC96A}">
      <dgm:prSet/>
      <dgm:spPr/>
      <dgm:t>
        <a:bodyPr/>
        <a:lstStyle/>
        <a:p>
          <a:endParaRPr lang="en-US"/>
        </a:p>
      </dgm:t>
    </dgm:pt>
    <dgm:pt modelId="{ABAEB0EA-B2D5-4280-9C13-301D159CC5E5}" type="sibTrans" cxnId="{96CAD1FF-E0A5-4633-93FA-BA39DBEBC96A}">
      <dgm:prSet/>
      <dgm:spPr/>
      <dgm:t>
        <a:bodyPr/>
        <a:lstStyle/>
        <a:p>
          <a:endParaRPr lang="en-US"/>
        </a:p>
      </dgm:t>
    </dgm:pt>
    <dgm:pt modelId="{B64FCA13-6594-42EF-9FAF-5331B7FF3AAA}" type="pres">
      <dgm:prSet presAssocID="{D9EFA7CF-C8B5-4997-8786-E9EAFDC711AC}" presName="linear" presStyleCnt="0">
        <dgm:presLayoutVars>
          <dgm:dir/>
          <dgm:animLvl val="lvl"/>
          <dgm:resizeHandles val="exact"/>
        </dgm:presLayoutVars>
      </dgm:prSet>
      <dgm:spPr/>
    </dgm:pt>
    <dgm:pt modelId="{76F6F246-810B-4782-8F59-378C9D98E0F3}" type="pres">
      <dgm:prSet presAssocID="{9A545351-EFAA-4C21-8836-CB7CF15507D0}" presName="parentLin" presStyleCnt="0"/>
      <dgm:spPr/>
    </dgm:pt>
    <dgm:pt modelId="{14DB61C5-D251-4A11-8B69-E3274C4F7AD1}" type="pres">
      <dgm:prSet presAssocID="{9A545351-EFAA-4C21-8836-CB7CF15507D0}" presName="parentLeftMargin" presStyleLbl="node1" presStyleIdx="0" presStyleCnt="2"/>
      <dgm:spPr/>
    </dgm:pt>
    <dgm:pt modelId="{D22D1F74-A066-4922-BCDE-AD0D2D8A0F9A}" type="pres">
      <dgm:prSet presAssocID="{9A545351-EFAA-4C21-8836-CB7CF15507D0}" presName="parentText" presStyleLbl="node1" presStyleIdx="0" presStyleCnt="2">
        <dgm:presLayoutVars>
          <dgm:chMax val="0"/>
          <dgm:bulletEnabled val="1"/>
        </dgm:presLayoutVars>
      </dgm:prSet>
      <dgm:spPr/>
    </dgm:pt>
    <dgm:pt modelId="{7BC4EA0A-8834-47AC-8892-713CEAB5D26C}" type="pres">
      <dgm:prSet presAssocID="{9A545351-EFAA-4C21-8836-CB7CF15507D0}" presName="negativeSpace" presStyleCnt="0"/>
      <dgm:spPr/>
    </dgm:pt>
    <dgm:pt modelId="{633E1912-3BEE-4F91-BAD8-87F7606F9F0E}" type="pres">
      <dgm:prSet presAssocID="{9A545351-EFAA-4C21-8836-CB7CF15507D0}" presName="childText" presStyleLbl="conFgAcc1" presStyleIdx="0" presStyleCnt="2">
        <dgm:presLayoutVars>
          <dgm:bulletEnabled val="1"/>
        </dgm:presLayoutVars>
      </dgm:prSet>
      <dgm:spPr/>
    </dgm:pt>
    <dgm:pt modelId="{D36F9BA7-3D72-4AD7-B7DC-55F701C00F4D}" type="pres">
      <dgm:prSet presAssocID="{59C29EF6-7044-43B7-AAAE-0BB1C233AFA8}" presName="spaceBetweenRectangles" presStyleCnt="0"/>
      <dgm:spPr/>
    </dgm:pt>
    <dgm:pt modelId="{D9D03E38-580F-475F-8D2C-D031437D1536}" type="pres">
      <dgm:prSet presAssocID="{39FB6B00-1BD5-4B9D-B02E-485700B8D1C0}" presName="parentLin" presStyleCnt="0"/>
      <dgm:spPr/>
    </dgm:pt>
    <dgm:pt modelId="{6AAA9772-561D-43AC-8A75-4FA2C78DFDB4}" type="pres">
      <dgm:prSet presAssocID="{39FB6B00-1BD5-4B9D-B02E-485700B8D1C0}" presName="parentLeftMargin" presStyleLbl="node1" presStyleIdx="0" presStyleCnt="2"/>
      <dgm:spPr/>
    </dgm:pt>
    <dgm:pt modelId="{218F1A1A-C6F4-42BB-B093-D6A77FCBD1F9}" type="pres">
      <dgm:prSet presAssocID="{39FB6B00-1BD5-4B9D-B02E-485700B8D1C0}" presName="parentText" presStyleLbl="node1" presStyleIdx="1" presStyleCnt="2">
        <dgm:presLayoutVars>
          <dgm:chMax val="0"/>
          <dgm:bulletEnabled val="1"/>
        </dgm:presLayoutVars>
      </dgm:prSet>
      <dgm:spPr/>
    </dgm:pt>
    <dgm:pt modelId="{B622D9E3-96B5-41FD-B2F7-A5C779C62BCB}" type="pres">
      <dgm:prSet presAssocID="{39FB6B00-1BD5-4B9D-B02E-485700B8D1C0}" presName="negativeSpace" presStyleCnt="0"/>
      <dgm:spPr/>
    </dgm:pt>
    <dgm:pt modelId="{2EE25E3B-BACC-4D41-9E83-C33402AD4039}" type="pres">
      <dgm:prSet presAssocID="{39FB6B00-1BD5-4B9D-B02E-485700B8D1C0}" presName="childText" presStyleLbl="conFgAcc1" presStyleIdx="1" presStyleCnt="2">
        <dgm:presLayoutVars>
          <dgm:bulletEnabled val="1"/>
        </dgm:presLayoutVars>
      </dgm:prSet>
      <dgm:spPr/>
    </dgm:pt>
  </dgm:ptLst>
  <dgm:cxnLst>
    <dgm:cxn modelId="{749D5809-3ADF-41A1-9361-011CAA4914EC}" type="presOf" srcId="{D9EFA7CF-C8B5-4997-8786-E9EAFDC711AC}" destId="{B64FCA13-6594-42EF-9FAF-5331B7FF3AAA}" srcOrd="0" destOrd="0" presId="urn:microsoft.com/office/officeart/2005/8/layout/list1"/>
    <dgm:cxn modelId="{B8463122-9480-497C-8F9D-C2BFEE7E1736}" type="presOf" srcId="{C6F6FBD7-262C-4A94-82C6-D06F723B4C32}" destId="{2EE25E3B-BACC-4D41-9E83-C33402AD4039}" srcOrd="0" destOrd="1" presId="urn:microsoft.com/office/officeart/2005/8/layout/list1"/>
    <dgm:cxn modelId="{BE1CF522-3254-4AD1-B5F4-DC6A2734DC12}" type="presOf" srcId="{DDD52626-60A3-4AF8-ADCA-7370F83F7962}" destId="{633E1912-3BEE-4F91-BAD8-87F7606F9F0E}" srcOrd="0" destOrd="0" presId="urn:microsoft.com/office/officeart/2005/8/layout/list1"/>
    <dgm:cxn modelId="{5B215B40-9690-4224-96B4-30339BCE493E}" srcId="{9A545351-EFAA-4C21-8836-CB7CF15507D0}" destId="{7E6A98E5-7E97-47BF-9857-423CCD38BA7A}" srcOrd="1" destOrd="0" parTransId="{7F06A7EE-AF83-4F80-A4E5-5619A3FF4696}" sibTransId="{373EE157-0101-4137-9A0D-1816148BC1B9}"/>
    <dgm:cxn modelId="{15CDB15D-E567-4CF8-9FB2-48B7E2C0CDB7}" srcId="{D9EFA7CF-C8B5-4997-8786-E9EAFDC711AC}" destId="{39FB6B00-1BD5-4B9D-B02E-485700B8D1C0}" srcOrd="1" destOrd="0" parTransId="{96356908-D4CC-46F6-BB64-75AA896B48F1}" sibTransId="{AE3DCD34-4737-4419-9701-A4C045B5A89D}"/>
    <dgm:cxn modelId="{DB6D1C61-E405-4007-9AC5-84811F25199D}" type="presOf" srcId="{39FB6B00-1BD5-4B9D-B02E-485700B8D1C0}" destId="{6AAA9772-561D-43AC-8A75-4FA2C78DFDB4}" srcOrd="0" destOrd="0" presId="urn:microsoft.com/office/officeart/2005/8/layout/list1"/>
    <dgm:cxn modelId="{A565F147-B199-4154-9F50-DD00F7780E9B}" type="presOf" srcId="{F518EFCD-9C63-4A2C-B631-3CFE4B66BAC7}" destId="{2EE25E3B-BACC-4D41-9E83-C33402AD4039}" srcOrd="0" destOrd="0" presId="urn:microsoft.com/office/officeart/2005/8/layout/list1"/>
    <dgm:cxn modelId="{93DF4668-FA47-4D7B-8888-01734D712421}" srcId="{39FB6B00-1BD5-4B9D-B02E-485700B8D1C0}" destId="{F518EFCD-9C63-4A2C-B631-3CFE4B66BAC7}" srcOrd="0" destOrd="0" parTransId="{37CC65CE-58C9-46C0-80B7-CB0B4BF19A73}" sibTransId="{2C5121AC-9E11-40E4-AD31-F087F689ED3F}"/>
    <dgm:cxn modelId="{3ED3666F-12F5-4B88-84D9-FB08B685673F}" type="presOf" srcId="{7E6A98E5-7E97-47BF-9857-423CCD38BA7A}" destId="{633E1912-3BEE-4F91-BAD8-87F7606F9F0E}" srcOrd="0" destOrd="1" presId="urn:microsoft.com/office/officeart/2005/8/layout/list1"/>
    <dgm:cxn modelId="{BBD45982-C77A-4C6A-B101-90BC42AE3033}" type="presOf" srcId="{9A545351-EFAA-4C21-8836-CB7CF15507D0}" destId="{D22D1F74-A066-4922-BCDE-AD0D2D8A0F9A}" srcOrd="1" destOrd="0" presId="urn:microsoft.com/office/officeart/2005/8/layout/list1"/>
    <dgm:cxn modelId="{6B1453B8-25DF-4E17-B36A-7E0C794233ED}" type="presOf" srcId="{39FB6B00-1BD5-4B9D-B02E-485700B8D1C0}" destId="{218F1A1A-C6F4-42BB-B093-D6A77FCBD1F9}" srcOrd="1" destOrd="0" presId="urn:microsoft.com/office/officeart/2005/8/layout/list1"/>
    <dgm:cxn modelId="{19858FED-DE36-4986-8F1B-889C77EEA8B7}" type="presOf" srcId="{9A545351-EFAA-4C21-8836-CB7CF15507D0}" destId="{14DB61C5-D251-4A11-8B69-E3274C4F7AD1}" srcOrd="0" destOrd="0" presId="urn:microsoft.com/office/officeart/2005/8/layout/list1"/>
    <dgm:cxn modelId="{C74935F8-21ED-4553-A6E5-8C44438EF7AD}" srcId="{D9EFA7CF-C8B5-4997-8786-E9EAFDC711AC}" destId="{9A545351-EFAA-4C21-8836-CB7CF15507D0}" srcOrd="0" destOrd="0" parTransId="{243A39EA-3757-4740-926A-36216CC27B15}" sibTransId="{59C29EF6-7044-43B7-AAAE-0BB1C233AFA8}"/>
    <dgm:cxn modelId="{359100FF-ECF9-4E81-B7F9-61A93E8C91D9}" srcId="{9A545351-EFAA-4C21-8836-CB7CF15507D0}" destId="{DDD52626-60A3-4AF8-ADCA-7370F83F7962}" srcOrd="0" destOrd="0" parTransId="{978CC392-5EDC-4561-9747-6CBAA52ED7ED}" sibTransId="{0BFF3BD4-F13C-4002-BEA5-F1D65D59607A}"/>
    <dgm:cxn modelId="{96CAD1FF-E0A5-4633-93FA-BA39DBEBC96A}" srcId="{39FB6B00-1BD5-4B9D-B02E-485700B8D1C0}" destId="{C6F6FBD7-262C-4A94-82C6-D06F723B4C32}" srcOrd="1" destOrd="0" parTransId="{C8886976-3949-44FA-99BF-B382C9E86C12}" sibTransId="{ABAEB0EA-B2D5-4280-9C13-301D159CC5E5}"/>
    <dgm:cxn modelId="{B9659982-DC72-48F6-A893-8182D13A0B67}" type="presParOf" srcId="{B64FCA13-6594-42EF-9FAF-5331B7FF3AAA}" destId="{76F6F246-810B-4782-8F59-378C9D98E0F3}" srcOrd="0" destOrd="0" presId="urn:microsoft.com/office/officeart/2005/8/layout/list1"/>
    <dgm:cxn modelId="{85E41A43-4E10-4017-A6A9-DEBB5EBD77E3}" type="presParOf" srcId="{76F6F246-810B-4782-8F59-378C9D98E0F3}" destId="{14DB61C5-D251-4A11-8B69-E3274C4F7AD1}" srcOrd="0" destOrd="0" presId="urn:microsoft.com/office/officeart/2005/8/layout/list1"/>
    <dgm:cxn modelId="{0EF65DBA-B78E-4E4E-A1C6-81EACA174B1A}" type="presParOf" srcId="{76F6F246-810B-4782-8F59-378C9D98E0F3}" destId="{D22D1F74-A066-4922-BCDE-AD0D2D8A0F9A}" srcOrd="1" destOrd="0" presId="urn:microsoft.com/office/officeart/2005/8/layout/list1"/>
    <dgm:cxn modelId="{15E5ECD6-9616-479B-9CFF-CE77B017739F}" type="presParOf" srcId="{B64FCA13-6594-42EF-9FAF-5331B7FF3AAA}" destId="{7BC4EA0A-8834-47AC-8892-713CEAB5D26C}" srcOrd="1" destOrd="0" presId="urn:microsoft.com/office/officeart/2005/8/layout/list1"/>
    <dgm:cxn modelId="{5A295C72-8DA8-4DD0-A7E9-C3A5805EB446}" type="presParOf" srcId="{B64FCA13-6594-42EF-9FAF-5331B7FF3AAA}" destId="{633E1912-3BEE-4F91-BAD8-87F7606F9F0E}" srcOrd="2" destOrd="0" presId="urn:microsoft.com/office/officeart/2005/8/layout/list1"/>
    <dgm:cxn modelId="{15A07617-02CA-4685-A81F-36C3ED521411}" type="presParOf" srcId="{B64FCA13-6594-42EF-9FAF-5331B7FF3AAA}" destId="{D36F9BA7-3D72-4AD7-B7DC-55F701C00F4D}" srcOrd="3" destOrd="0" presId="urn:microsoft.com/office/officeart/2005/8/layout/list1"/>
    <dgm:cxn modelId="{4FD005DF-A396-43D0-AA58-7D4449189491}" type="presParOf" srcId="{B64FCA13-6594-42EF-9FAF-5331B7FF3AAA}" destId="{D9D03E38-580F-475F-8D2C-D031437D1536}" srcOrd="4" destOrd="0" presId="urn:microsoft.com/office/officeart/2005/8/layout/list1"/>
    <dgm:cxn modelId="{04D7579C-2E78-4C3C-860C-41CAC9A3B7B5}" type="presParOf" srcId="{D9D03E38-580F-475F-8D2C-D031437D1536}" destId="{6AAA9772-561D-43AC-8A75-4FA2C78DFDB4}" srcOrd="0" destOrd="0" presId="urn:microsoft.com/office/officeart/2005/8/layout/list1"/>
    <dgm:cxn modelId="{F8516437-DCF1-4D52-B63D-3D44BBCC4205}" type="presParOf" srcId="{D9D03E38-580F-475F-8D2C-D031437D1536}" destId="{218F1A1A-C6F4-42BB-B093-D6A77FCBD1F9}" srcOrd="1" destOrd="0" presId="urn:microsoft.com/office/officeart/2005/8/layout/list1"/>
    <dgm:cxn modelId="{BF4B3273-B21D-4855-885E-77D8EAB592DA}" type="presParOf" srcId="{B64FCA13-6594-42EF-9FAF-5331B7FF3AAA}" destId="{B622D9E3-96B5-41FD-B2F7-A5C779C62BCB}" srcOrd="5" destOrd="0" presId="urn:microsoft.com/office/officeart/2005/8/layout/list1"/>
    <dgm:cxn modelId="{ECA46A3B-8835-4E75-9117-3F9DB32225A9}" type="presParOf" srcId="{B64FCA13-6594-42EF-9FAF-5331B7FF3AAA}" destId="{2EE25E3B-BACC-4D41-9E83-C33402AD4039}" srcOrd="6"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4886B26-0AC9-4F26-9C48-3F63FD4A93D8}" type="doc">
      <dgm:prSet loTypeId="urn:microsoft.com/office/officeart/2005/8/layout/vList2" loCatId="list" qsTypeId="urn:microsoft.com/office/officeart/2005/8/quickstyle/simple1" qsCatId="simple" csTypeId="urn:microsoft.com/office/officeart/2005/8/colors/accent2_2" csCatId="accent2" phldr="1"/>
      <dgm:spPr/>
      <dgm:t>
        <a:bodyPr/>
        <a:lstStyle/>
        <a:p>
          <a:endParaRPr lang="en-US"/>
        </a:p>
      </dgm:t>
    </dgm:pt>
    <dgm:pt modelId="{654324C6-466B-42E7-9315-EA10B7C634DF}">
      <dgm:prSet phldrT="[Text]" phldr="0"/>
      <dgm:spPr/>
      <dgm:t>
        <a:bodyPr/>
        <a:lstStyle/>
        <a:p>
          <a:r>
            <a:rPr lang="en-US" dirty="0">
              <a:latin typeface="Calibri Light" panose="020F0302020204030204"/>
            </a:rPr>
            <a:t>$1,250,000</a:t>
          </a:r>
          <a:endParaRPr lang="en-US" dirty="0"/>
        </a:p>
      </dgm:t>
    </dgm:pt>
    <dgm:pt modelId="{A7DB345E-B376-4599-B119-1BE2AF9F7E66}" type="parTrans" cxnId="{70F4DFD5-4764-49F0-9E54-6BF184D5DA37}">
      <dgm:prSet/>
      <dgm:spPr/>
      <dgm:t>
        <a:bodyPr/>
        <a:lstStyle/>
        <a:p>
          <a:endParaRPr lang="en-US"/>
        </a:p>
      </dgm:t>
    </dgm:pt>
    <dgm:pt modelId="{003E2700-D717-420A-BA09-4C3BA1DED7A2}" type="sibTrans" cxnId="{70F4DFD5-4764-49F0-9E54-6BF184D5DA37}">
      <dgm:prSet/>
      <dgm:spPr/>
      <dgm:t>
        <a:bodyPr/>
        <a:lstStyle/>
        <a:p>
          <a:endParaRPr lang="en-US"/>
        </a:p>
      </dgm:t>
    </dgm:pt>
    <dgm:pt modelId="{2BE715C3-68C4-4BF2-9756-C755433C32A3}" type="pres">
      <dgm:prSet presAssocID="{D4886B26-0AC9-4F26-9C48-3F63FD4A93D8}" presName="linear" presStyleCnt="0">
        <dgm:presLayoutVars>
          <dgm:animLvl val="lvl"/>
          <dgm:resizeHandles val="exact"/>
        </dgm:presLayoutVars>
      </dgm:prSet>
      <dgm:spPr/>
    </dgm:pt>
    <dgm:pt modelId="{B2D7DF02-FA39-4D4B-B070-2A95A62EDFFD}" type="pres">
      <dgm:prSet presAssocID="{654324C6-466B-42E7-9315-EA10B7C634DF}" presName="parentText" presStyleLbl="node1" presStyleIdx="0" presStyleCnt="1">
        <dgm:presLayoutVars>
          <dgm:chMax val="0"/>
          <dgm:bulletEnabled val="1"/>
        </dgm:presLayoutVars>
      </dgm:prSet>
      <dgm:spPr/>
    </dgm:pt>
  </dgm:ptLst>
  <dgm:cxnLst>
    <dgm:cxn modelId="{2641C595-06A9-42BE-A8E3-D10965D88339}" type="presOf" srcId="{654324C6-466B-42E7-9315-EA10B7C634DF}" destId="{B2D7DF02-FA39-4D4B-B070-2A95A62EDFFD}" srcOrd="0" destOrd="0" presId="urn:microsoft.com/office/officeart/2005/8/layout/vList2"/>
    <dgm:cxn modelId="{42D72CBF-1734-49C1-848D-37C75A55F133}" type="presOf" srcId="{D4886B26-0AC9-4F26-9C48-3F63FD4A93D8}" destId="{2BE715C3-68C4-4BF2-9756-C755433C32A3}" srcOrd="0" destOrd="0" presId="urn:microsoft.com/office/officeart/2005/8/layout/vList2"/>
    <dgm:cxn modelId="{70F4DFD5-4764-49F0-9E54-6BF184D5DA37}" srcId="{D4886B26-0AC9-4F26-9C48-3F63FD4A93D8}" destId="{654324C6-466B-42E7-9315-EA10B7C634DF}" srcOrd="0" destOrd="0" parTransId="{A7DB345E-B376-4599-B119-1BE2AF9F7E66}" sibTransId="{003E2700-D717-420A-BA09-4C3BA1DED7A2}"/>
    <dgm:cxn modelId="{15064F34-8805-4E9A-8169-F7D41E8A73E1}" type="presParOf" srcId="{2BE715C3-68C4-4BF2-9756-C755433C32A3}" destId="{B2D7DF02-FA39-4D4B-B070-2A95A62EDFFD}" srcOrd="0" destOrd="0" presId="urn:microsoft.com/office/officeart/2005/8/layout/vList2"/>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D722A06-FCE3-448B-93D5-D25F24E7742C}" type="doc">
      <dgm:prSet loTypeId="urn:microsoft.com/office/officeart/2016/7/layout/RoundedRectangleTimeline" loCatId="process" qsTypeId="urn:microsoft.com/office/officeart/2005/8/quickstyle/simple1" qsCatId="simple" csTypeId="urn:microsoft.com/office/officeart/2005/8/colors/colorful5" csCatId="colorful" phldr="1"/>
      <dgm:spPr/>
      <dgm:t>
        <a:bodyPr/>
        <a:lstStyle/>
        <a:p>
          <a:endParaRPr lang="en-US"/>
        </a:p>
      </dgm:t>
    </dgm:pt>
    <dgm:pt modelId="{E554F4CF-B442-4625-BAC0-12A945A18DC3}">
      <dgm:prSet/>
      <dgm:spPr/>
      <dgm:t>
        <a:bodyPr/>
        <a:lstStyle/>
        <a:p>
          <a:r>
            <a:rPr lang="en-US"/>
            <a:t>30 Sep. 2025</a:t>
          </a:r>
        </a:p>
      </dgm:t>
    </dgm:pt>
    <dgm:pt modelId="{4BA83A1C-499D-4B2F-85C5-F669AF1EB2A1}" type="parTrans" cxnId="{E2E27B6E-764B-4B67-BF45-FC14A758ADC9}">
      <dgm:prSet/>
      <dgm:spPr/>
      <dgm:t>
        <a:bodyPr/>
        <a:lstStyle/>
        <a:p>
          <a:endParaRPr lang="en-US"/>
        </a:p>
      </dgm:t>
    </dgm:pt>
    <dgm:pt modelId="{D65F229B-9498-4341-82C1-63E5614E9B13}" type="sibTrans" cxnId="{E2E27B6E-764B-4B67-BF45-FC14A758ADC9}">
      <dgm:prSet/>
      <dgm:spPr/>
      <dgm:t>
        <a:bodyPr/>
        <a:lstStyle/>
        <a:p>
          <a:endParaRPr lang="en-US"/>
        </a:p>
      </dgm:t>
    </dgm:pt>
    <dgm:pt modelId="{3D2116F3-357D-4ECA-847D-B8A8C004F62A}">
      <dgm:prSet/>
      <dgm:spPr/>
      <dgm:t>
        <a:bodyPr/>
        <a:lstStyle/>
        <a:p>
          <a:r>
            <a:rPr lang="en-US"/>
            <a:t>HCD NOFA Release </a:t>
          </a:r>
          <a:br>
            <a:rPr lang="en-US"/>
          </a:br>
          <a:endParaRPr lang="en-US"/>
        </a:p>
      </dgm:t>
    </dgm:pt>
    <dgm:pt modelId="{C440A9C1-596C-45DA-B72F-5FF1B88AF2AC}" type="parTrans" cxnId="{63DF640C-2336-43D5-83B6-BC8E5070B7D8}">
      <dgm:prSet/>
      <dgm:spPr/>
      <dgm:t>
        <a:bodyPr/>
        <a:lstStyle/>
        <a:p>
          <a:endParaRPr lang="en-US"/>
        </a:p>
      </dgm:t>
    </dgm:pt>
    <dgm:pt modelId="{FC2F53EB-68D6-49FE-8EEA-0651923FBFFF}" type="sibTrans" cxnId="{63DF640C-2336-43D5-83B6-BC8E5070B7D8}">
      <dgm:prSet/>
      <dgm:spPr/>
      <dgm:t>
        <a:bodyPr/>
        <a:lstStyle/>
        <a:p>
          <a:endParaRPr lang="en-US"/>
        </a:p>
      </dgm:t>
    </dgm:pt>
    <dgm:pt modelId="{4C4295BF-6828-49D8-88C4-F5469E4B5478}">
      <dgm:prSet/>
      <dgm:spPr/>
      <dgm:t>
        <a:bodyPr/>
        <a:lstStyle/>
        <a:p>
          <a:r>
            <a:rPr lang="en-US"/>
            <a:t>17 Mar. 2026</a:t>
          </a:r>
        </a:p>
      </dgm:t>
    </dgm:pt>
    <dgm:pt modelId="{4077B528-A7C6-4CD5-AE0A-A616F0DBA30D}" type="parTrans" cxnId="{D66DA33F-5A6A-4826-A7B2-8A49E8678C30}">
      <dgm:prSet/>
      <dgm:spPr/>
      <dgm:t>
        <a:bodyPr/>
        <a:lstStyle/>
        <a:p>
          <a:endParaRPr lang="en-US"/>
        </a:p>
      </dgm:t>
    </dgm:pt>
    <dgm:pt modelId="{7616105B-5042-4E8E-BE43-2E6693A96B97}" type="sibTrans" cxnId="{D66DA33F-5A6A-4826-A7B2-8A49E8678C30}">
      <dgm:prSet/>
      <dgm:spPr/>
      <dgm:t>
        <a:bodyPr/>
        <a:lstStyle/>
        <a:p>
          <a:endParaRPr lang="en-US"/>
        </a:p>
      </dgm:t>
    </dgm:pt>
    <dgm:pt modelId="{43894F1A-BED2-429C-AE2E-A799A3A4A2EA}">
      <dgm:prSet/>
      <dgm:spPr/>
      <dgm:t>
        <a:bodyPr/>
        <a:lstStyle/>
        <a:p>
          <a:r>
            <a:rPr lang="en-US"/>
            <a:t>City HLUC Consideration</a:t>
          </a:r>
          <a:br>
            <a:rPr lang="en-US"/>
          </a:br>
          <a:r>
            <a:rPr lang="en-US"/>
            <a:t>March 17, 2026</a:t>
          </a:r>
        </a:p>
      </dgm:t>
    </dgm:pt>
    <dgm:pt modelId="{DDC58465-A7E2-42B7-BFEB-3D7A5AE52F06}" type="parTrans" cxnId="{8DC1610C-9196-4FB2-A710-7D8E587A093A}">
      <dgm:prSet/>
      <dgm:spPr/>
      <dgm:t>
        <a:bodyPr/>
        <a:lstStyle/>
        <a:p>
          <a:endParaRPr lang="en-US"/>
        </a:p>
      </dgm:t>
    </dgm:pt>
    <dgm:pt modelId="{96D901D1-F0DA-4ED8-9666-AEA3F6C1B64F}" type="sibTrans" cxnId="{8DC1610C-9196-4FB2-A710-7D8E587A093A}">
      <dgm:prSet/>
      <dgm:spPr/>
      <dgm:t>
        <a:bodyPr/>
        <a:lstStyle/>
        <a:p>
          <a:endParaRPr lang="en-US"/>
        </a:p>
      </dgm:t>
    </dgm:pt>
    <dgm:pt modelId="{CB59471E-D33E-403E-A272-DA5933715FB7}">
      <dgm:prSet/>
      <dgm:spPr/>
      <dgm:t>
        <a:bodyPr/>
        <a:lstStyle/>
        <a:p>
          <a:r>
            <a:rPr lang="en-US"/>
            <a:t>24 Mar. 2026</a:t>
          </a:r>
        </a:p>
      </dgm:t>
    </dgm:pt>
    <dgm:pt modelId="{041E70E5-9613-4FD0-A780-FD026C7E959A}" type="parTrans" cxnId="{277FCB52-2FCC-465C-B951-13CAB1699576}">
      <dgm:prSet/>
      <dgm:spPr/>
      <dgm:t>
        <a:bodyPr/>
        <a:lstStyle/>
        <a:p>
          <a:endParaRPr lang="en-US"/>
        </a:p>
      </dgm:t>
    </dgm:pt>
    <dgm:pt modelId="{B5DF72C6-18C5-400B-BCBD-8DC12B0BEAEF}" type="sibTrans" cxnId="{277FCB52-2FCC-465C-B951-13CAB1699576}">
      <dgm:prSet/>
      <dgm:spPr/>
      <dgm:t>
        <a:bodyPr/>
        <a:lstStyle/>
        <a:p>
          <a:endParaRPr lang="en-US"/>
        </a:p>
      </dgm:t>
    </dgm:pt>
    <dgm:pt modelId="{D1278972-FC9B-4447-A6E3-FA9CD2193EF3}">
      <dgm:prSet/>
      <dgm:spPr/>
      <dgm:t>
        <a:bodyPr/>
        <a:lstStyle/>
        <a:p>
          <a:r>
            <a:rPr lang="en-US"/>
            <a:t>City Council Consideration</a:t>
          </a:r>
          <a:br>
            <a:rPr lang="en-US"/>
          </a:br>
          <a:r>
            <a:rPr lang="en-US"/>
            <a:t>March 24, 2026</a:t>
          </a:r>
        </a:p>
      </dgm:t>
    </dgm:pt>
    <dgm:pt modelId="{BD8BE1A8-878F-4C5D-8E86-1A0674717DB3}" type="parTrans" cxnId="{18FBBF95-3BF3-4E20-8711-A1A29240336B}">
      <dgm:prSet/>
      <dgm:spPr/>
      <dgm:t>
        <a:bodyPr/>
        <a:lstStyle/>
        <a:p>
          <a:endParaRPr lang="en-US"/>
        </a:p>
      </dgm:t>
    </dgm:pt>
    <dgm:pt modelId="{D7878F4C-33D3-490B-8E1B-DC7390122743}" type="sibTrans" cxnId="{18FBBF95-3BF3-4E20-8711-A1A29240336B}">
      <dgm:prSet/>
      <dgm:spPr/>
      <dgm:t>
        <a:bodyPr/>
        <a:lstStyle/>
        <a:p>
          <a:endParaRPr lang="en-US"/>
        </a:p>
      </dgm:t>
    </dgm:pt>
    <dgm:pt modelId="{AE792FDB-FFF6-403D-9BEF-2E3DDD447D47}">
      <dgm:prSet/>
      <dgm:spPr/>
      <dgm:t>
        <a:bodyPr/>
        <a:lstStyle/>
        <a:p>
          <a:r>
            <a:rPr lang="en-US"/>
            <a:t>31 Mar. 2026</a:t>
          </a:r>
        </a:p>
      </dgm:t>
    </dgm:pt>
    <dgm:pt modelId="{EE8E8E99-A823-4775-A12E-B8295B4E3F65}" type="parTrans" cxnId="{C0AE77C0-B5F7-4983-AB37-89A4EFF41576}">
      <dgm:prSet/>
      <dgm:spPr/>
      <dgm:t>
        <a:bodyPr/>
        <a:lstStyle/>
        <a:p>
          <a:endParaRPr lang="en-US"/>
        </a:p>
      </dgm:t>
    </dgm:pt>
    <dgm:pt modelId="{418671DD-6127-475D-BC3A-3A6552CD5230}" type="sibTrans" cxnId="{C0AE77C0-B5F7-4983-AB37-89A4EFF41576}">
      <dgm:prSet/>
      <dgm:spPr/>
      <dgm:t>
        <a:bodyPr/>
        <a:lstStyle/>
        <a:p>
          <a:endParaRPr lang="en-US"/>
        </a:p>
      </dgm:t>
    </dgm:pt>
    <dgm:pt modelId="{825C1DBE-2564-445E-99A8-B0029E59044B}">
      <dgm:prSet/>
      <dgm:spPr/>
      <dgm:t>
        <a:bodyPr/>
        <a:lstStyle/>
        <a:p>
          <a:r>
            <a:rPr lang="en-US"/>
            <a:t>Application Deadline</a:t>
          </a:r>
          <a:br>
            <a:rPr lang="en-US"/>
          </a:br>
          <a:r>
            <a:rPr lang="en-US"/>
            <a:t>March 31, 2026</a:t>
          </a:r>
        </a:p>
      </dgm:t>
    </dgm:pt>
    <dgm:pt modelId="{20AAE828-579E-4371-96A6-3E9201492C0D}" type="parTrans" cxnId="{0B075805-53E5-48A1-A94C-B7488450903C}">
      <dgm:prSet/>
      <dgm:spPr/>
      <dgm:t>
        <a:bodyPr/>
        <a:lstStyle/>
        <a:p>
          <a:endParaRPr lang="en-US"/>
        </a:p>
      </dgm:t>
    </dgm:pt>
    <dgm:pt modelId="{37B8C879-72BB-413A-8416-184133A40C62}" type="sibTrans" cxnId="{0B075805-53E5-48A1-A94C-B7488450903C}">
      <dgm:prSet/>
      <dgm:spPr/>
      <dgm:t>
        <a:bodyPr/>
        <a:lstStyle/>
        <a:p>
          <a:endParaRPr lang="en-US"/>
        </a:p>
      </dgm:t>
    </dgm:pt>
    <dgm:pt modelId="{D157E7E8-959A-4D23-861C-9DB7DC432706}">
      <dgm:prSet/>
      <dgm:spPr/>
      <dgm:t>
        <a:bodyPr/>
        <a:lstStyle/>
        <a:p>
          <a:r>
            <a:rPr lang="en-US"/>
            <a:t>June 2026</a:t>
          </a:r>
        </a:p>
      </dgm:t>
    </dgm:pt>
    <dgm:pt modelId="{36AE47B4-68AA-412B-B6ED-6E1E302A85D9}" type="parTrans" cxnId="{53737009-6F84-4E6A-A25F-1F807E9C37C5}">
      <dgm:prSet/>
      <dgm:spPr/>
      <dgm:t>
        <a:bodyPr/>
        <a:lstStyle/>
        <a:p>
          <a:endParaRPr lang="en-US"/>
        </a:p>
      </dgm:t>
    </dgm:pt>
    <dgm:pt modelId="{BBFD6197-A0EC-4705-B2BD-5FE43490738D}" type="sibTrans" cxnId="{53737009-6F84-4E6A-A25F-1F807E9C37C5}">
      <dgm:prSet/>
      <dgm:spPr/>
      <dgm:t>
        <a:bodyPr/>
        <a:lstStyle/>
        <a:p>
          <a:endParaRPr lang="en-US"/>
        </a:p>
      </dgm:t>
    </dgm:pt>
    <dgm:pt modelId="{8ED7817F-38E9-4828-8868-ADC140D6DC79}">
      <dgm:prSet/>
      <dgm:spPr/>
      <dgm:t>
        <a:bodyPr/>
        <a:lstStyle/>
        <a:p>
          <a:r>
            <a:rPr lang="en-US"/>
            <a:t>Expected Award Notifications</a:t>
          </a:r>
          <a:br>
            <a:rPr lang="en-US"/>
          </a:br>
          <a:r>
            <a:rPr lang="en-US"/>
            <a:t>June 2026</a:t>
          </a:r>
        </a:p>
      </dgm:t>
    </dgm:pt>
    <dgm:pt modelId="{6873EEA3-2338-4735-926E-114E3068D310}" type="parTrans" cxnId="{5B86B302-A231-4AB9-BBE1-A681481083BC}">
      <dgm:prSet/>
      <dgm:spPr/>
      <dgm:t>
        <a:bodyPr/>
        <a:lstStyle/>
        <a:p>
          <a:endParaRPr lang="en-US"/>
        </a:p>
      </dgm:t>
    </dgm:pt>
    <dgm:pt modelId="{A0D1CD93-4D6F-4C65-9C9A-2D228C727B15}" type="sibTrans" cxnId="{5B86B302-A231-4AB9-BBE1-A681481083BC}">
      <dgm:prSet/>
      <dgm:spPr/>
      <dgm:t>
        <a:bodyPr/>
        <a:lstStyle/>
        <a:p>
          <a:endParaRPr lang="en-US"/>
        </a:p>
      </dgm:t>
    </dgm:pt>
    <dgm:pt modelId="{BAAAFE50-DE87-4CA3-B397-3E00F517D71A}" type="pres">
      <dgm:prSet presAssocID="{5D722A06-FCE3-448B-93D5-D25F24E7742C}" presName="Name0" presStyleCnt="0">
        <dgm:presLayoutVars>
          <dgm:chMax/>
          <dgm:chPref/>
          <dgm:animLvl val="lvl"/>
        </dgm:presLayoutVars>
      </dgm:prSet>
      <dgm:spPr/>
    </dgm:pt>
    <dgm:pt modelId="{41719226-3F1E-4DDC-B7BF-8EB1BAE638B9}" type="pres">
      <dgm:prSet presAssocID="{E554F4CF-B442-4625-BAC0-12A945A18DC3}" presName="composite1" presStyleCnt="0"/>
      <dgm:spPr/>
    </dgm:pt>
    <dgm:pt modelId="{3E1734A5-3FC7-4323-9EC5-08A9C83C0AAC}" type="pres">
      <dgm:prSet presAssocID="{E554F4CF-B442-4625-BAC0-12A945A18DC3}" presName="parent1" presStyleLbl="alignNode1" presStyleIdx="0" presStyleCnt="5">
        <dgm:presLayoutVars>
          <dgm:chMax val="1"/>
          <dgm:chPref val="1"/>
          <dgm:bulletEnabled val="1"/>
        </dgm:presLayoutVars>
      </dgm:prSet>
      <dgm:spPr/>
    </dgm:pt>
    <dgm:pt modelId="{985848F3-218B-45DA-BD73-40B80000E6C2}" type="pres">
      <dgm:prSet presAssocID="{E554F4CF-B442-4625-BAC0-12A945A18DC3}" presName="Childtext1" presStyleLbl="revTx" presStyleIdx="0" presStyleCnt="5">
        <dgm:presLayoutVars>
          <dgm:bulletEnabled val="1"/>
        </dgm:presLayoutVars>
      </dgm:prSet>
      <dgm:spPr/>
    </dgm:pt>
    <dgm:pt modelId="{FF2D75B3-8418-4D5A-A9D2-CCB583BAD4BA}" type="pres">
      <dgm:prSet presAssocID="{E554F4CF-B442-4625-BAC0-12A945A18DC3}" presName="ConnectLine1" presStyleLbl="sibTrans1D1" presStyleIdx="0" presStyleCnt="5"/>
      <dgm:spPr>
        <a:noFill/>
        <a:ln w="12700" cap="flat" cmpd="sng" algn="ctr">
          <a:solidFill>
            <a:schemeClr val="accent5">
              <a:hueOff val="0"/>
              <a:satOff val="0"/>
              <a:lumOff val="0"/>
              <a:alphaOff val="0"/>
            </a:schemeClr>
          </a:solidFill>
          <a:prstDash val="dash"/>
        </a:ln>
        <a:effectLst/>
      </dgm:spPr>
    </dgm:pt>
    <dgm:pt modelId="{6B013F90-C9C8-4993-80CF-DE0A078EF15C}" type="pres">
      <dgm:prSet presAssocID="{E554F4CF-B442-4625-BAC0-12A945A18DC3}" presName="ConnectLineEnd1" presStyleLbl="lnNode1" presStyleIdx="0" presStyleCnt="5"/>
      <dgm:spPr/>
    </dgm:pt>
    <dgm:pt modelId="{BE115DE1-4C0C-4E0A-A23B-819736C606D8}" type="pres">
      <dgm:prSet presAssocID="{E554F4CF-B442-4625-BAC0-12A945A18DC3}" presName="EmptyPane1" presStyleCnt="0"/>
      <dgm:spPr/>
    </dgm:pt>
    <dgm:pt modelId="{290B40BE-5EAD-479D-BFEF-983677D5F0FF}" type="pres">
      <dgm:prSet presAssocID="{D65F229B-9498-4341-82C1-63E5614E9B13}" presName="spaceBetweenRectangles1" presStyleCnt="0"/>
      <dgm:spPr/>
    </dgm:pt>
    <dgm:pt modelId="{D05244F3-ED04-40DE-8006-C0DD5B2B00E4}" type="pres">
      <dgm:prSet presAssocID="{4C4295BF-6828-49D8-88C4-F5469E4B5478}" presName="composite1" presStyleCnt="0"/>
      <dgm:spPr/>
    </dgm:pt>
    <dgm:pt modelId="{2FF98A98-4EF1-4188-96B6-8F933FB89388}" type="pres">
      <dgm:prSet presAssocID="{4C4295BF-6828-49D8-88C4-F5469E4B5478}" presName="parent1" presStyleLbl="alignNode1" presStyleIdx="1" presStyleCnt="5">
        <dgm:presLayoutVars>
          <dgm:chMax val="1"/>
          <dgm:chPref val="1"/>
          <dgm:bulletEnabled val="1"/>
        </dgm:presLayoutVars>
      </dgm:prSet>
      <dgm:spPr/>
    </dgm:pt>
    <dgm:pt modelId="{A2972CC0-215D-444F-8196-052E86F20399}" type="pres">
      <dgm:prSet presAssocID="{4C4295BF-6828-49D8-88C4-F5469E4B5478}" presName="Childtext1" presStyleLbl="revTx" presStyleIdx="1" presStyleCnt="5">
        <dgm:presLayoutVars>
          <dgm:bulletEnabled val="1"/>
        </dgm:presLayoutVars>
      </dgm:prSet>
      <dgm:spPr/>
    </dgm:pt>
    <dgm:pt modelId="{BCD1836B-8285-481B-84BD-4E1E9073202C}" type="pres">
      <dgm:prSet presAssocID="{4C4295BF-6828-49D8-88C4-F5469E4B5478}" presName="ConnectLine1" presStyleLbl="sibTrans1D1" presStyleIdx="1" presStyleCnt="5"/>
      <dgm:spPr>
        <a:noFill/>
        <a:ln w="12700" cap="flat" cmpd="sng" algn="ctr">
          <a:solidFill>
            <a:schemeClr val="accent5">
              <a:hueOff val="6191"/>
              <a:satOff val="-71"/>
              <a:lumOff val="-5931"/>
              <a:alphaOff val="0"/>
            </a:schemeClr>
          </a:solidFill>
          <a:prstDash val="dash"/>
        </a:ln>
        <a:effectLst/>
      </dgm:spPr>
    </dgm:pt>
    <dgm:pt modelId="{4AF181D0-CAD1-4444-964D-B954E35E8AEF}" type="pres">
      <dgm:prSet presAssocID="{4C4295BF-6828-49D8-88C4-F5469E4B5478}" presName="ConnectLineEnd1" presStyleLbl="lnNode1" presStyleIdx="1" presStyleCnt="5"/>
      <dgm:spPr/>
    </dgm:pt>
    <dgm:pt modelId="{5EFADC88-D107-4D5C-BC53-D5CD4201F4E0}" type="pres">
      <dgm:prSet presAssocID="{4C4295BF-6828-49D8-88C4-F5469E4B5478}" presName="EmptyPane1" presStyleCnt="0"/>
      <dgm:spPr/>
    </dgm:pt>
    <dgm:pt modelId="{B6325434-9925-46FC-ADB5-F72FBE108904}" type="pres">
      <dgm:prSet presAssocID="{7616105B-5042-4E8E-BE43-2E6693A96B97}" presName="spaceBetweenRectangles1" presStyleCnt="0"/>
      <dgm:spPr/>
    </dgm:pt>
    <dgm:pt modelId="{4595823F-AB0E-4FF8-98F8-1165894F5C0B}" type="pres">
      <dgm:prSet presAssocID="{CB59471E-D33E-403E-A272-DA5933715FB7}" presName="composite1" presStyleCnt="0"/>
      <dgm:spPr/>
    </dgm:pt>
    <dgm:pt modelId="{7E9ABAB0-3365-47EA-A97D-8CD1C4350336}" type="pres">
      <dgm:prSet presAssocID="{CB59471E-D33E-403E-A272-DA5933715FB7}" presName="parent1" presStyleLbl="alignNode1" presStyleIdx="2" presStyleCnt="5">
        <dgm:presLayoutVars>
          <dgm:chMax val="1"/>
          <dgm:chPref val="1"/>
          <dgm:bulletEnabled val="1"/>
        </dgm:presLayoutVars>
      </dgm:prSet>
      <dgm:spPr/>
    </dgm:pt>
    <dgm:pt modelId="{9F8C476F-E82C-4D5D-B350-B1EF90571CEA}" type="pres">
      <dgm:prSet presAssocID="{CB59471E-D33E-403E-A272-DA5933715FB7}" presName="Childtext1" presStyleLbl="revTx" presStyleIdx="2" presStyleCnt="5">
        <dgm:presLayoutVars>
          <dgm:bulletEnabled val="1"/>
        </dgm:presLayoutVars>
      </dgm:prSet>
      <dgm:spPr/>
    </dgm:pt>
    <dgm:pt modelId="{6A027688-1B24-4BA5-AF9C-8EA6B7AC541A}" type="pres">
      <dgm:prSet presAssocID="{CB59471E-D33E-403E-A272-DA5933715FB7}" presName="ConnectLine1" presStyleLbl="sibTrans1D1" presStyleIdx="2" presStyleCnt="5"/>
      <dgm:spPr>
        <a:noFill/>
        <a:ln w="12700" cap="flat" cmpd="sng" algn="ctr">
          <a:solidFill>
            <a:schemeClr val="accent5">
              <a:hueOff val="12381"/>
              <a:satOff val="-142"/>
              <a:lumOff val="-11862"/>
              <a:alphaOff val="0"/>
            </a:schemeClr>
          </a:solidFill>
          <a:prstDash val="dash"/>
        </a:ln>
        <a:effectLst/>
      </dgm:spPr>
    </dgm:pt>
    <dgm:pt modelId="{5FFBDA92-6C04-4B4D-B428-959E7FF7DFF6}" type="pres">
      <dgm:prSet presAssocID="{CB59471E-D33E-403E-A272-DA5933715FB7}" presName="ConnectLineEnd1" presStyleLbl="lnNode1" presStyleIdx="2" presStyleCnt="5"/>
      <dgm:spPr/>
    </dgm:pt>
    <dgm:pt modelId="{55CEF8B1-1542-4413-B4D9-7D77CDC83671}" type="pres">
      <dgm:prSet presAssocID="{CB59471E-D33E-403E-A272-DA5933715FB7}" presName="EmptyPane1" presStyleCnt="0"/>
      <dgm:spPr/>
    </dgm:pt>
    <dgm:pt modelId="{6B0C8BBA-77DA-4C19-BF6B-6EB8A08BB1AE}" type="pres">
      <dgm:prSet presAssocID="{B5DF72C6-18C5-400B-BCBD-8DC12B0BEAEF}" presName="spaceBetweenRectangles1" presStyleCnt="0"/>
      <dgm:spPr/>
    </dgm:pt>
    <dgm:pt modelId="{554185D6-09A2-4D73-91D5-F19D0AB9B5A7}" type="pres">
      <dgm:prSet presAssocID="{AE792FDB-FFF6-403D-9BEF-2E3DDD447D47}" presName="composite1" presStyleCnt="0"/>
      <dgm:spPr/>
    </dgm:pt>
    <dgm:pt modelId="{F554DA72-E6F4-4F0D-909F-67F4BD96A7A7}" type="pres">
      <dgm:prSet presAssocID="{AE792FDB-FFF6-403D-9BEF-2E3DDD447D47}" presName="parent1" presStyleLbl="alignNode1" presStyleIdx="3" presStyleCnt="5">
        <dgm:presLayoutVars>
          <dgm:chMax val="1"/>
          <dgm:chPref val="1"/>
          <dgm:bulletEnabled val="1"/>
        </dgm:presLayoutVars>
      </dgm:prSet>
      <dgm:spPr/>
    </dgm:pt>
    <dgm:pt modelId="{61B5D9A1-D075-4250-92AC-73679C6A5B9A}" type="pres">
      <dgm:prSet presAssocID="{AE792FDB-FFF6-403D-9BEF-2E3DDD447D47}" presName="Childtext1" presStyleLbl="revTx" presStyleIdx="3" presStyleCnt="5">
        <dgm:presLayoutVars>
          <dgm:bulletEnabled val="1"/>
        </dgm:presLayoutVars>
      </dgm:prSet>
      <dgm:spPr/>
    </dgm:pt>
    <dgm:pt modelId="{5C196504-9061-417A-8522-8F39E2BB1A6B}" type="pres">
      <dgm:prSet presAssocID="{AE792FDB-FFF6-403D-9BEF-2E3DDD447D47}" presName="ConnectLine1" presStyleLbl="sibTrans1D1" presStyleIdx="3" presStyleCnt="5"/>
      <dgm:spPr>
        <a:noFill/>
        <a:ln w="12700" cap="flat" cmpd="sng" algn="ctr">
          <a:solidFill>
            <a:schemeClr val="accent5">
              <a:hueOff val="18572"/>
              <a:satOff val="-213"/>
              <a:lumOff val="-17794"/>
              <a:alphaOff val="0"/>
            </a:schemeClr>
          </a:solidFill>
          <a:prstDash val="dash"/>
        </a:ln>
        <a:effectLst/>
      </dgm:spPr>
    </dgm:pt>
    <dgm:pt modelId="{2AC91444-9F2C-44B3-85C8-51EE29C79258}" type="pres">
      <dgm:prSet presAssocID="{AE792FDB-FFF6-403D-9BEF-2E3DDD447D47}" presName="ConnectLineEnd1" presStyleLbl="lnNode1" presStyleIdx="3" presStyleCnt="5"/>
      <dgm:spPr/>
    </dgm:pt>
    <dgm:pt modelId="{F0623BA6-0B83-4CEB-8117-653B55D42E3E}" type="pres">
      <dgm:prSet presAssocID="{AE792FDB-FFF6-403D-9BEF-2E3DDD447D47}" presName="EmptyPane1" presStyleCnt="0"/>
      <dgm:spPr/>
    </dgm:pt>
    <dgm:pt modelId="{6436A1C6-6F7D-42A0-B80C-0EA3E373AFA8}" type="pres">
      <dgm:prSet presAssocID="{418671DD-6127-475D-BC3A-3A6552CD5230}" presName="spaceBetweenRectangles1" presStyleCnt="0"/>
      <dgm:spPr/>
    </dgm:pt>
    <dgm:pt modelId="{AF6A762B-DDF2-40C0-AE1C-DDCBD6EE1257}" type="pres">
      <dgm:prSet presAssocID="{D157E7E8-959A-4D23-861C-9DB7DC432706}" presName="composite1" presStyleCnt="0"/>
      <dgm:spPr/>
    </dgm:pt>
    <dgm:pt modelId="{F2F08BB8-E468-4C09-87E4-DB4CBE5A49FD}" type="pres">
      <dgm:prSet presAssocID="{D157E7E8-959A-4D23-861C-9DB7DC432706}" presName="parent1" presStyleLbl="alignNode1" presStyleIdx="4" presStyleCnt="5">
        <dgm:presLayoutVars>
          <dgm:chMax val="1"/>
          <dgm:chPref val="1"/>
          <dgm:bulletEnabled val="1"/>
        </dgm:presLayoutVars>
      </dgm:prSet>
      <dgm:spPr/>
    </dgm:pt>
    <dgm:pt modelId="{7AE3E69A-970E-49B7-9BA6-76387FD96302}" type="pres">
      <dgm:prSet presAssocID="{D157E7E8-959A-4D23-861C-9DB7DC432706}" presName="Childtext1" presStyleLbl="revTx" presStyleIdx="4" presStyleCnt="5">
        <dgm:presLayoutVars>
          <dgm:bulletEnabled val="1"/>
        </dgm:presLayoutVars>
      </dgm:prSet>
      <dgm:spPr/>
    </dgm:pt>
    <dgm:pt modelId="{5CEDC7E1-50F2-4B88-9670-94A7877E6E25}" type="pres">
      <dgm:prSet presAssocID="{D157E7E8-959A-4D23-861C-9DB7DC432706}" presName="ConnectLine1" presStyleLbl="sibTrans1D1" presStyleIdx="4" presStyleCnt="5"/>
      <dgm:spPr>
        <a:noFill/>
        <a:ln w="12700" cap="flat" cmpd="sng" algn="ctr">
          <a:solidFill>
            <a:schemeClr val="accent5">
              <a:hueOff val="24762"/>
              <a:satOff val="-284"/>
              <a:lumOff val="-23725"/>
              <a:alphaOff val="0"/>
            </a:schemeClr>
          </a:solidFill>
          <a:prstDash val="dash"/>
        </a:ln>
        <a:effectLst/>
      </dgm:spPr>
    </dgm:pt>
    <dgm:pt modelId="{77E97FA3-3FC4-4F01-8926-E11CD354C365}" type="pres">
      <dgm:prSet presAssocID="{D157E7E8-959A-4D23-861C-9DB7DC432706}" presName="ConnectLineEnd1" presStyleLbl="lnNode1" presStyleIdx="4" presStyleCnt="5"/>
      <dgm:spPr/>
    </dgm:pt>
    <dgm:pt modelId="{AA02FB53-6099-443E-86D3-026CA7F75AC3}" type="pres">
      <dgm:prSet presAssocID="{D157E7E8-959A-4D23-861C-9DB7DC432706}" presName="EmptyPane1" presStyleCnt="0"/>
      <dgm:spPr/>
    </dgm:pt>
  </dgm:ptLst>
  <dgm:cxnLst>
    <dgm:cxn modelId="{5B86B302-A231-4AB9-BBE1-A681481083BC}" srcId="{D157E7E8-959A-4D23-861C-9DB7DC432706}" destId="{8ED7817F-38E9-4828-8868-ADC140D6DC79}" srcOrd="0" destOrd="0" parTransId="{6873EEA3-2338-4735-926E-114E3068D310}" sibTransId="{A0D1CD93-4D6F-4C65-9C9A-2D228C727B15}"/>
    <dgm:cxn modelId="{B638C503-D160-4099-8FB3-EC8F2EFB30FE}" type="presOf" srcId="{AE792FDB-FFF6-403D-9BEF-2E3DDD447D47}" destId="{F554DA72-E6F4-4F0D-909F-67F4BD96A7A7}" srcOrd="0" destOrd="0" presId="urn:microsoft.com/office/officeart/2016/7/layout/RoundedRectangleTimeline"/>
    <dgm:cxn modelId="{0B075805-53E5-48A1-A94C-B7488450903C}" srcId="{AE792FDB-FFF6-403D-9BEF-2E3DDD447D47}" destId="{825C1DBE-2564-445E-99A8-B0029E59044B}" srcOrd="0" destOrd="0" parTransId="{20AAE828-579E-4371-96A6-3E9201492C0D}" sibTransId="{37B8C879-72BB-413A-8416-184133A40C62}"/>
    <dgm:cxn modelId="{53737009-6F84-4E6A-A25F-1F807E9C37C5}" srcId="{5D722A06-FCE3-448B-93D5-D25F24E7742C}" destId="{D157E7E8-959A-4D23-861C-9DB7DC432706}" srcOrd="4" destOrd="0" parTransId="{36AE47B4-68AA-412B-B6ED-6E1E302A85D9}" sibTransId="{BBFD6197-A0EC-4705-B2BD-5FE43490738D}"/>
    <dgm:cxn modelId="{8DC1610C-9196-4FB2-A710-7D8E587A093A}" srcId="{4C4295BF-6828-49D8-88C4-F5469E4B5478}" destId="{43894F1A-BED2-429C-AE2E-A799A3A4A2EA}" srcOrd="0" destOrd="0" parTransId="{DDC58465-A7E2-42B7-BFEB-3D7A5AE52F06}" sibTransId="{96D901D1-F0DA-4ED8-9666-AEA3F6C1B64F}"/>
    <dgm:cxn modelId="{63DF640C-2336-43D5-83B6-BC8E5070B7D8}" srcId="{E554F4CF-B442-4625-BAC0-12A945A18DC3}" destId="{3D2116F3-357D-4ECA-847D-B8A8C004F62A}" srcOrd="0" destOrd="0" parTransId="{C440A9C1-596C-45DA-B72F-5FF1B88AF2AC}" sibTransId="{FC2F53EB-68D6-49FE-8EEA-0651923FBFFF}"/>
    <dgm:cxn modelId="{D422F010-7E9D-4A21-A27F-D4159D444920}" type="presOf" srcId="{D157E7E8-959A-4D23-861C-9DB7DC432706}" destId="{F2F08BB8-E468-4C09-87E4-DB4CBE5A49FD}" srcOrd="0" destOrd="0" presId="urn:microsoft.com/office/officeart/2016/7/layout/RoundedRectangleTimeline"/>
    <dgm:cxn modelId="{D66DA33F-5A6A-4826-A7B2-8A49E8678C30}" srcId="{5D722A06-FCE3-448B-93D5-D25F24E7742C}" destId="{4C4295BF-6828-49D8-88C4-F5469E4B5478}" srcOrd="1" destOrd="0" parTransId="{4077B528-A7C6-4CD5-AE0A-A616F0DBA30D}" sibTransId="{7616105B-5042-4E8E-BE43-2E6693A96B97}"/>
    <dgm:cxn modelId="{DFC3F169-3336-4497-932B-0724048B2E33}" type="presOf" srcId="{CB59471E-D33E-403E-A272-DA5933715FB7}" destId="{7E9ABAB0-3365-47EA-A97D-8CD1C4350336}" srcOrd="0" destOrd="0" presId="urn:microsoft.com/office/officeart/2016/7/layout/RoundedRectangleTimeline"/>
    <dgm:cxn modelId="{D23A554C-A1AB-485B-B411-8697011B3C0F}" type="presOf" srcId="{4C4295BF-6828-49D8-88C4-F5469E4B5478}" destId="{2FF98A98-4EF1-4188-96B6-8F933FB89388}" srcOrd="0" destOrd="0" presId="urn:microsoft.com/office/officeart/2016/7/layout/RoundedRectangleTimeline"/>
    <dgm:cxn modelId="{E2E27B6E-764B-4B67-BF45-FC14A758ADC9}" srcId="{5D722A06-FCE3-448B-93D5-D25F24E7742C}" destId="{E554F4CF-B442-4625-BAC0-12A945A18DC3}" srcOrd="0" destOrd="0" parTransId="{4BA83A1C-499D-4B2F-85C5-F669AF1EB2A1}" sibTransId="{D65F229B-9498-4341-82C1-63E5614E9B13}"/>
    <dgm:cxn modelId="{43AD0252-53EB-4BCD-9F4A-1BB48047523B}" type="presOf" srcId="{3D2116F3-357D-4ECA-847D-B8A8C004F62A}" destId="{985848F3-218B-45DA-BD73-40B80000E6C2}" srcOrd="0" destOrd="0" presId="urn:microsoft.com/office/officeart/2016/7/layout/RoundedRectangleTimeline"/>
    <dgm:cxn modelId="{277FCB52-2FCC-465C-B951-13CAB1699576}" srcId="{5D722A06-FCE3-448B-93D5-D25F24E7742C}" destId="{CB59471E-D33E-403E-A272-DA5933715FB7}" srcOrd="2" destOrd="0" parTransId="{041E70E5-9613-4FD0-A780-FD026C7E959A}" sibTransId="{B5DF72C6-18C5-400B-BCBD-8DC12B0BEAEF}"/>
    <dgm:cxn modelId="{18FBBF95-3BF3-4E20-8711-A1A29240336B}" srcId="{CB59471E-D33E-403E-A272-DA5933715FB7}" destId="{D1278972-FC9B-4447-A6E3-FA9CD2193EF3}" srcOrd="0" destOrd="0" parTransId="{BD8BE1A8-878F-4C5D-8E86-1A0674717DB3}" sibTransId="{D7878F4C-33D3-490B-8E1B-DC7390122743}"/>
    <dgm:cxn modelId="{9C7798B7-B09E-4195-B00E-98868C510706}" type="presOf" srcId="{5D722A06-FCE3-448B-93D5-D25F24E7742C}" destId="{BAAAFE50-DE87-4CA3-B397-3E00F517D71A}" srcOrd="0" destOrd="0" presId="urn:microsoft.com/office/officeart/2016/7/layout/RoundedRectangleTimeline"/>
    <dgm:cxn modelId="{764316BB-C514-4ED9-9760-2169160108F0}" type="presOf" srcId="{8ED7817F-38E9-4828-8868-ADC140D6DC79}" destId="{7AE3E69A-970E-49B7-9BA6-76387FD96302}" srcOrd="0" destOrd="0" presId="urn:microsoft.com/office/officeart/2016/7/layout/RoundedRectangleTimeline"/>
    <dgm:cxn modelId="{C0AE77C0-B5F7-4983-AB37-89A4EFF41576}" srcId="{5D722A06-FCE3-448B-93D5-D25F24E7742C}" destId="{AE792FDB-FFF6-403D-9BEF-2E3DDD447D47}" srcOrd="3" destOrd="0" parTransId="{EE8E8E99-A823-4775-A12E-B8295B4E3F65}" sibTransId="{418671DD-6127-475D-BC3A-3A6552CD5230}"/>
    <dgm:cxn modelId="{3F967ED8-C2E7-48BB-BDF9-4332D1FBB957}" type="presOf" srcId="{E554F4CF-B442-4625-BAC0-12A945A18DC3}" destId="{3E1734A5-3FC7-4323-9EC5-08A9C83C0AAC}" srcOrd="0" destOrd="0" presId="urn:microsoft.com/office/officeart/2016/7/layout/RoundedRectangleTimeline"/>
    <dgm:cxn modelId="{7876F3E4-A890-47C8-99E3-D98F9A7DD513}" type="presOf" srcId="{D1278972-FC9B-4447-A6E3-FA9CD2193EF3}" destId="{9F8C476F-E82C-4D5D-B350-B1EF90571CEA}" srcOrd="0" destOrd="0" presId="urn:microsoft.com/office/officeart/2016/7/layout/RoundedRectangleTimeline"/>
    <dgm:cxn modelId="{05B025F6-AABC-4C4E-A770-4DBD2E9CD700}" type="presOf" srcId="{43894F1A-BED2-429C-AE2E-A799A3A4A2EA}" destId="{A2972CC0-215D-444F-8196-052E86F20399}" srcOrd="0" destOrd="0" presId="urn:microsoft.com/office/officeart/2016/7/layout/RoundedRectangleTimeline"/>
    <dgm:cxn modelId="{7779FEF8-D0CD-4A74-BE8F-852CBD0101D8}" type="presOf" srcId="{825C1DBE-2564-445E-99A8-B0029E59044B}" destId="{61B5D9A1-D075-4250-92AC-73679C6A5B9A}" srcOrd="0" destOrd="0" presId="urn:microsoft.com/office/officeart/2016/7/layout/RoundedRectangleTimeline"/>
    <dgm:cxn modelId="{5A018843-D15A-4125-BE67-418AA30A6527}" type="presParOf" srcId="{BAAAFE50-DE87-4CA3-B397-3E00F517D71A}" destId="{41719226-3F1E-4DDC-B7BF-8EB1BAE638B9}" srcOrd="0" destOrd="0" presId="urn:microsoft.com/office/officeart/2016/7/layout/RoundedRectangleTimeline"/>
    <dgm:cxn modelId="{A39A265D-E7AC-4813-98B3-7AD3B9C8874B}" type="presParOf" srcId="{41719226-3F1E-4DDC-B7BF-8EB1BAE638B9}" destId="{3E1734A5-3FC7-4323-9EC5-08A9C83C0AAC}" srcOrd="0" destOrd="0" presId="urn:microsoft.com/office/officeart/2016/7/layout/RoundedRectangleTimeline"/>
    <dgm:cxn modelId="{97B4F02C-C618-42D5-B6E8-D31FBD376DE4}" type="presParOf" srcId="{41719226-3F1E-4DDC-B7BF-8EB1BAE638B9}" destId="{985848F3-218B-45DA-BD73-40B80000E6C2}" srcOrd="1" destOrd="0" presId="urn:microsoft.com/office/officeart/2016/7/layout/RoundedRectangleTimeline"/>
    <dgm:cxn modelId="{BC03CFF6-233E-4350-B986-EA664325E123}" type="presParOf" srcId="{41719226-3F1E-4DDC-B7BF-8EB1BAE638B9}" destId="{FF2D75B3-8418-4D5A-A9D2-CCB583BAD4BA}" srcOrd="2" destOrd="0" presId="urn:microsoft.com/office/officeart/2016/7/layout/RoundedRectangleTimeline"/>
    <dgm:cxn modelId="{07FBB314-20D7-4D99-986F-0B41F2C2EED1}" type="presParOf" srcId="{41719226-3F1E-4DDC-B7BF-8EB1BAE638B9}" destId="{6B013F90-C9C8-4993-80CF-DE0A078EF15C}" srcOrd="3" destOrd="0" presId="urn:microsoft.com/office/officeart/2016/7/layout/RoundedRectangleTimeline"/>
    <dgm:cxn modelId="{F1EE7137-CF7E-4B13-8A3C-8B60B96E3F91}" type="presParOf" srcId="{41719226-3F1E-4DDC-B7BF-8EB1BAE638B9}" destId="{BE115DE1-4C0C-4E0A-A23B-819736C606D8}" srcOrd="4" destOrd="0" presId="urn:microsoft.com/office/officeart/2016/7/layout/RoundedRectangleTimeline"/>
    <dgm:cxn modelId="{06A545A9-0BC8-487D-A975-EB2317563053}" type="presParOf" srcId="{BAAAFE50-DE87-4CA3-B397-3E00F517D71A}" destId="{290B40BE-5EAD-479D-BFEF-983677D5F0FF}" srcOrd="1" destOrd="0" presId="urn:microsoft.com/office/officeart/2016/7/layout/RoundedRectangleTimeline"/>
    <dgm:cxn modelId="{25A0D55D-A892-4E48-AFD8-9937A9027CDB}" type="presParOf" srcId="{BAAAFE50-DE87-4CA3-B397-3E00F517D71A}" destId="{D05244F3-ED04-40DE-8006-C0DD5B2B00E4}" srcOrd="2" destOrd="0" presId="urn:microsoft.com/office/officeart/2016/7/layout/RoundedRectangleTimeline"/>
    <dgm:cxn modelId="{5CF47980-20A2-4CDC-A2A5-3AC11EFAACD1}" type="presParOf" srcId="{D05244F3-ED04-40DE-8006-C0DD5B2B00E4}" destId="{2FF98A98-4EF1-4188-96B6-8F933FB89388}" srcOrd="0" destOrd="0" presId="urn:microsoft.com/office/officeart/2016/7/layout/RoundedRectangleTimeline"/>
    <dgm:cxn modelId="{C194B38A-5D40-4956-8FB3-F4A8CDA99FF3}" type="presParOf" srcId="{D05244F3-ED04-40DE-8006-C0DD5B2B00E4}" destId="{A2972CC0-215D-444F-8196-052E86F20399}" srcOrd="1" destOrd="0" presId="urn:microsoft.com/office/officeart/2016/7/layout/RoundedRectangleTimeline"/>
    <dgm:cxn modelId="{8B7D5CD9-4743-47F4-855B-6A91886BDBAF}" type="presParOf" srcId="{D05244F3-ED04-40DE-8006-C0DD5B2B00E4}" destId="{BCD1836B-8285-481B-84BD-4E1E9073202C}" srcOrd="2" destOrd="0" presId="urn:microsoft.com/office/officeart/2016/7/layout/RoundedRectangleTimeline"/>
    <dgm:cxn modelId="{2F22F941-127A-4C9E-ACA4-9DF26505F2A5}" type="presParOf" srcId="{D05244F3-ED04-40DE-8006-C0DD5B2B00E4}" destId="{4AF181D0-CAD1-4444-964D-B954E35E8AEF}" srcOrd="3" destOrd="0" presId="urn:microsoft.com/office/officeart/2016/7/layout/RoundedRectangleTimeline"/>
    <dgm:cxn modelId="{A7DACFBF-E99F-4400-9C4E-8855F20D39E2}" type="presParOf" srcId="{D05244F3-ED04-40DE-8006-C0DD5B2B00E4}" destId="{5EFADC88-D107-4D5C-BC53-D5CD4201F4E0}" srcOrd="4" destOrd="0" presId="urn:microsoft.com/office/officeart/2016/7/layout/RoundedRectangleTimeline"/>
    <dgm:cxn modelId="{975B2F19-0E38-4F87-BE85-59E9DC2B93C5}" type="presParOf" srcId="{BAAAFE50-DE87-4CA3-B397-3E00F517D71A}" destId="{B6325434-9925-46FC-ADB5-F72FBE108904}" srcOrd="3" destOrd="0" presId="urn:microsoft.com/office/officeart/2016/7/layout/RoundedRectangleTimeline"/>
    <dgm:cxn modelId="{F4CF3F51-52B6-4573-8A82-1605A17B306D}" type="presParOf" srcId="{BAAAFE50-DE87-4CA3-B397-3E00F517D71A}" destId="{4595823F-AB0E-4FF8-98F8-1165894F5C0B}" srcOrd="4" destOrd="0" presId="urn:microsoft.com/office/officeart/2016/7/layout/RoundedRectangleTimeline"/>
    <dgm:cxn modelId="{A629CF8A-CCDA-4302-9218-7F96B5082042}" type="presParOf" srcId="{4595823F-AB0E-4FF8-98F8-1165894F5C0B}" destId="{7E9ABAB0-3365-47EA-A97D-8CD1C4350336}" srcOrd="0" destOrd="0" presId="urn:microsoft.com/office/officeart/2016/7/layout/RoundedRectangleTimeline"/>
    <dgm:cxn modelId="{5B3C1206-7EE8-48A7-AAD6-675B69463AD4}" type="presParOf" srcId="{4595823F-AB0E-4FF8-98F8-1165894F5C0B}" destId="{9F8C476F-E82C-4D5D-B350-B1EF90571CEA}" srcOrd="1" destOrd="0" presId="urn:microsoft.com/office/officeart/2016/7/layout/RoundedRectangleTimeline"/>
    <dgm:cxn modelId="{B8C94701-0A4A-462A-8583-16DAB2C2A393}" type="presParOf" srcId="{4595823F-AB0E-4FF8-98F8-1165894F5C0B}" destId="{6A027688-1B24-4BA5-AF9C-8EA6B7AC541A}" srcOrd="2" destOrd="0" presId="urn:microsoft.com/office/officeart/2016/7/layout/RoundedRectangleTimeline"/>
    <dgm:cxn modelId="{9E3DAFAE-5820-4554-A885-E5886C95D555}" type="presParOf" srcId="{4595823F-AB0E-4FF8-98F8-1165894F5C0B}" destId="{5FFBDA92-6C04-4B4D-B428-959E7FF7DFF6}" srcOrd="3" destOrd="0" presId="urn:microsoft.com/office/officeart/2016/7/layout/RoundedRectangleTimeline"/>
    <dgm:cxn modelId="{44FAA7D5-9574-481B-92C9-F0C95D2D9626}" type="presParOf" srcId="{4595823F-AB0E-4FF8-98F8-1165894F5C0B}" destId="{55CEF8B1-1542-4413-B4D9-7D77CDC83671}" srcOrd="4" destOrd="0" presId="urn:microsoft.com/office/officeart/2016/7/layout/RoundedRectangleTimeline"/>
    <dgm:cxn modelId="{CCF2010A-33A2-4711-A0F7-47CD2F63DA90}" type="presParOf" srcId="{BAAAFE50-DE87-4CA3-B397-3E00F517D71A}" destId="{6B0C8BBA-77DA-4C19-BF6B-6EB8A08BB1AE}" srcOrd="5" destOrd="0" presId="urn:microsoft.com/office/officeart/2016/7/layout/RoundedRectangleTimeline"/>
    <dgm:cxn modelId="{4C45E921-4DD5-4C8C-B727-856D6597AC98}" type="presParOf" srcId="{BAAAFE50-DE87-4CA3-B397-3E00F517D71A}" destId="{554185D6-09A2-4D73-91D5-F19D0AB9B5A7}" srcOrd="6" destOrd="0" presId="urn:microsoft.com/office/officeart/2016/7/layout/RoundedRectangleTimeline"/>
    <dgm:cxn modelId="{D0558124-5630-495C-AC1E-1AFD223C3F47}" type="presParOf" srcId="{554185D6-09A2-4D73-91D5-F19D0AB9B5A7}" destId="{F554DA72-E6F4-4F0D-909F-67F4BD96A7A7}" srcOrd="0" destOrd="0" presId="urn:microsoft.com/office/officeart/2016/7/layout/RoundedRectangleTimeline"/>
    <dgm:cxn modelId="{7663D222-6611-4B88-951B-78FD98C9547C}" type="presParOf" srcId="{554185D6-09A2-4D73-91D5-F19D0AB9B5A7}" destId="{61B5D9A1-D075-4250-92AC-73679C6A5B9A}" srcOrd="1" destOrd="0" presId="urn:microsoft.com/office/officeart/2016/7/layout/RoundedRectangleTimeline"/>
    <dgm:cxn modelId="{AD4FAD25-32B1-4348-910C-2D7C7594186E}" type="presParOf" srcId="{554185D6-09A2-4D73-91D5-F19D0AB9B5A7}" destId="{5C196504-9061-417A-8522-8F39E2BB1A6B}" srcOrd="2" destOrd="0" presId="urn:microsoft.com/office/officeart/2016/7/layout/RoundedRectangleTimeline"/>
    <dgm:cxn modelId="{5AF2A0C7-35BE-4BD6-BA97-3AE345F5414D}" type="presParOf" srcId="{554185D6-09A2-4D73-91D5-F19D0AB9B5A7}" destId="{2AC91444-9F2C-44B3-85C8-51EE29C79258}" srcOrd="3" destOrd="0" presId="urn:microsoft.com/office/officeart/2016/7/layout/RoundedRectangleTimeline"/>
    <dgm:cxn modelId="{04963A3C-EB35-460E-8C02-D709A7B51C54}" type="presParOf" srcId="{554185D6-09A2-4D73-91D5-F19D0AB9B5A7}" destId="{F0623BA6-0B83-4CEB-8117-653B55D42E3E}" srcOrd="4" destOrd="0" presId="urn:microsoft.com/office/officeart/2016/7/layout/RoundedRectangleTimeline"/>
    <dgm:cxn modelId="{78B8B5BA-863C-4766-A439-E565F4B18F71}" type="presParOf" srcId="{BAAAFE50-DE87-4CA3-B397-3E00F517D71A}" destId="{6436A1C6-6F7D-42A0-B80C-0EA3E373AFA8}" srcOrd="7" destOrd="0" presId="urn:microsoft.com/office/officeart/2016/7/layout/RoundedRectangleTimeline"/>
    <dgm:cxn modelId="{8761830E-10FB-4597-B97D-E0F7E752B6F0}" type="presParOf" srcId="{BAAAFE50-DE87-4CA3-B397-3E00F517D71A}" destId="{AF6A762B-DDF2-40C0-AE1C-DDCBD6EE1257}" srcOrd="8" destOrd="0" presId="urn:microsoft.com/office/officeart/2016/7/layout/RoundedRectangleTimeline"/>
    <dgm:cxn modelId="{16188D6C-5FE9-46EA-9030-1BB279489B97}" type="presParOf" srcId="{AF6A762B-DDF2-40C0-AE1C-DDCBD6EE1257}" destId="{F2F08BB8-E468-4C09-87E4-DB4CBE5A49FD}" srcOrd="0" destOrd="0" presId="urn:microsoft.com/office/officeart/2016/7/layout/RoundedRectangleTimeline"/>
    <dgm:cxn modelId="{FC0D7BAC-4895-422B-A461-84F0A1C9C5A9}" type="presParOf" srcId="{AF6A762B-DDF2-40C0-AE1C-DDCBD6EE1257}" destId="{7AE3E69A-970E-49B7-9BA6-76387FD96302}" srcOrd="1" destOrd="0" presId="urn:microsoft.com/office/officeart/2016/7/layout/RoundedRectangleTimeline"/>
    <dgm:cxn modelId="{7E23532D-D1C5-47F9-8E20-6BAE5E5BF02C}" type="presParOf" srcId="{AF6A762B-DDF2-40C0-AE1C-DDCBD6EE1257}" destId="{5CEDC7E1-50F2-4B88-9670-94A7877E6E25}" srcOrd="2" destOrd="0" presId="urn:microsoft.com/office/officeart/2016/7/layout/RoundedRectangleTimeline"/>
    <dgm:cxn modelId="{70DA9FD3-CC59-48A4-ABB2-FA1CCBB4AD5C}" type="presParOf" srcId="{AF6A762B-DDF2-40C0-AE1C-DDCBD6EE1257}" destId="{77E97FA3-3FC4-4F01-8926-E11CD354C365}" srcOrd="3" destOrd="0" presId="urn:microsoft.com/office/officeart/2016/7/layout/RoundedRectangleTimeline"/>
    <dgm:cxn modelId="{0B23E96C-4DAF-462E-B85E-717C10C4D578}" type="presParOf" srcId="{AF6A762B-DDF2-40C0-AE1C-DDCBD6EE1257}" destId="{AA02FB53-6099-443E-86D3-026CA7F75AC3}" srcOrd="4" destOrd="0" presId="urn:microsoft.com/office/officeart/2016/7/layout/RoundedRectangleTimeline"/>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33E1912-3BEE-4F91-BAD8-87F7606F9F0E}">
      <dsp:nvSpPr>
        <dsp:cNvPr id="0" name=""/>
        <dsp:cNvSpPr/>
      </dsp:nvSpPr>
      <dsp:spPr>
        <a:xfrm>
          <a:off x="0" y="365430"/>
          <a:ext cx="8073444" cy="1340325"/>
        </a:xfrm>
        <a:prstGeom prst="rect">
          <a:avLst/>
        </a:prstGeom>
        <a:solidFill>
          <a:schemeClr val="lt1">
            <a:alpha val="90000"/>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26589" tIns="479044" rIns="626589" bIns="163576" numCol="1" spcCol="1270" anchor="t" anchorCtr="0">
          <a:noAutofit/>
        </a:bodyPr>
        <a:lstStyle/>
        <a:p>
          <a:pPr marL="228600" lvl="1" indent="-228600" algn="l" defTabSz="1022350">
            <a:lnSpc>
              <a:spcPct val="90000"/>
            </a:lnSpc>
            <a:spcBef>
              <a:spcPct val="0"/>
            </a:spcBef>
            <a:spcAft>
              <a:spcPct val="15000"/>
            </a:spcAft>
            <a:buChar char="•"/>
          </a:pPr>
          <a:r>
            <a:rPr lang="en-US" sz="2300" kern="1200" dirty="0">
              <a:latin typeface="Calibri Light"/>
              <a:ea typeface="Calibri Light"/>
              <a:cs typeface="Calibri Light"/>
            </a:rPr>
            <a:t>Rehabilitation of El Rey Motel</a:t>
          </a:r>
        </a:p>
        <a:p>
          <a:pPr marL="228600" lvl="1" indent="-228600" algn="l" defTabSz="1022350">
            <a:lnSpc>
              <a:spcPct val="90000"/>
            </a:lnSpc>
            <a:spcBef>
              <a:spcPct val="0"/>
            </a:spcBef>
            <a:spcAft>
              <a:spcPct val="15000"/>
            </a:spcAft>
            <a:buChar char="•"/>
          </a:pPr>
          <a:r>
            <a:rPr lang="en-US" sz="2300" kern="1200" dirty="0">
              <a:latin typeface="Calibri Light"/>
              <a:ea typeface="Calibri Light"/>
              <a:cs typeface="Calibri Light"/>
            </a:rPr>
            <a:t>443 W. Market St., Salinas CA, 93901</a:t>
          </a:r>
        </a:p>
      </dsp:txBody>
      <dsp:txXfrm>
        <a:off x="0" y="365430"/>
        <a:ext cx="8073444" cy="1340325"/>
      </dsp:txXfrm>
    </dsp:sp>
    <dsp:sp modelId="{D22D1F74-A066-4922-BCDE-AD0D2D8A0F9A}">
      <dsp:nvSpPr>
        <dsp:cNvPr id="0" name=""/>
        <dsp:cNvSpPr/>
      </dsp:nvSpPr>
      <dsp:spPr>
        <a:xfrm>
          <a:off x="403672" y="25950"/>
          <a:ext cx="5651410" cy="678960"/>
        </a:xfrm>
        <a:prstGeom prst="round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3610" tIns="0" rIns="213610" bIns="0" numCol="1" spcCol="1270" anchor="ctr" anchorCtr="0">
          <a:noAutofit/>
        </a:bodyPr>
        <a:lstStyle/>
        <a:p>
          <a:pPr marL="0" lvl="0" indent="0" algn="l" defTabSz="1022350">
            <a:lnSpc>
              <a:spcPct val="90000"/>
            </a:lnSpc>
            <a:spcBef>
              <a:spcPct val="0"/>
            </a:spcBef>
            <a:spcAft>
              <a:spcPct val="35000"/>
            </a:spcAft>
            <a:buNone/>
            <a:defRPr b="1"/>
          </a:pPr>
          <a:r>
            <a:rPr lang="en-US" sz="2300" kern="1200" dirty="0">
              <a:latin typeface="Calibri Light" panose="020F0302020204030204"/>
            </a:rPr>
            <a:t>Activity 6</a:t>
          </a:r>
          <a:endParaRPr lang="en-US" sz="2300" kern="1200" dirty="0"/>
        </a:p>
      </dsp:txBody>
      <dsp:txXfrm>
        <a:off x="436816" y="59094"/>
        <a:ext cx="5585122" cy="612672"/>
      </dsp:txXfrm>
    </dsp:sp>
    <dsp:sp modelId="{2EE25E3B-BACC-4D41-9E83-C33402AD4039}">
      <dsp:nvSpPr>
        <dsp:cNvPr id="0" name=""/>
        <dsp:cNvSpPr/>
      </dsp:nvSpPr>
      <dsp:spPr>
        <a:xfrm>
          <a:off x="0" y="2169436"/>
          <a:ext cx="8073444" cy="1340325"/>
        </a:xfrm>
        <a:prstGeom prst="rect">
          <a:avLst/>
        </a:prstGeom>
        <a:solidFill>
          <a:schemeClr val="lt1">
            <a:alpha val="90000"/>
            <a:hueOff val="0"/>
            <a:satOff val="0"/>
            <a:lumOff val="0"/>
            <a:alphaOff val="0"/>
          </a:schemeClr>
        </a:solidFill>
        <a:ln w="15875" cap="flat" cmpd="sng" algn="ctr">
          <a:solidFill>
            <a:schemeClr val="accent2">
              <a:hueOff val="11195"/>
              <a:satOff val="-649"/>
              <a:lumOff val="3000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26589" tIns="479044" rIns="626589" bIns="163576" numCol="1" spcCol="1270" anchor="t" anchorCtr="0">
          <a:noAutofit/>
        </a:bodyPr>
        <a:lstStyle/>
        <a:p>
          <a:pPr marL="228600" lvl="1" indent="-228600" algn="l" defTabSz="1022350">
            <a:lnSpc>
              <a:spcPct val="90000"/>
            </a:lnSpc>
            <a:spcBef>
              <a:spcPct val="0"/>
            </a:spcBef>
            <a:spcAft>
              <a:spcPct val="15000"/>
            </a:spcAft>
            <a:buChar char="•"/>
          </a:pPr>
          <a:r>
            <a:rPr lang="en-US" sz="2300" kern="1200" dirty="0">
              <a:latin typeface="Calibri Light"/>
              <a:ea typeface="Calibri Light"/>
              <a:cs typeface="Calibri Light"/>
            </a:rPr>
            <a:t>Mortgage Down Payment Assistance Program</a:t>
          </a:r>
        </a:p>
        <a:p>
          <a:pPr marL="228600" lvl="1" indent="-228600" algn="l" defTabSz="1022350">
            <a:lnSpc>
              <a:spcPct val="90000"/>
            </a:lnSpc>
            <a:spcBef>
              <a:spcPct val="0"/>
            </a:spcBef>
            <a:spcAft>
              <a:spcPct val="15000"/>
            </a:spcAft>
            <a:buChar char="•"/>
          </a:pPr>
          <a:r>
            <a:rPr lang="en-US" sz="2300" kern="1200" dirty="0">
              <a:latin typeface="Calibri Light"/>
              <a:ea typeface="Calibri Light"/>
              <a:cs typeface="Calibri Light"/>
            </a:rPr>
            <a:t>Locations to be determined</a:t>
          </a:r>
        </a:p>
      </dsp:txBody>
      <dsp:txXfrm>
        <a:off x="0" y="2169436"/>
        <a:ext cx="8073444" cy="1340325"/>
      </dsp:txXfrm>
    </dsp:sp>
    <dsp:sp modelId="{218F1A1A-C6F4-42BB-B093-D6A77FCBD1F9}">
      <dsp:nvSpPr>
        <dsp:cNvPr id="0" name=""/>
        <dsp:cNvSpPr/>
      </dsp:nvSpPr>
      <dsp:spPr>
        <a:xfrm>
          <a:off x="403672" y="1829956"/>
          <a:ext cx="5651410" cy="678960"/>
        </a:xfrm>
        <a:prstGeom prst="roundRect">
          <a:avLst/>
        </a:prstGeom>
        <a:solidFill>
          <a:schemeClr val="accent2">
            <a:hueOff val="11195"/>
            <a:satOff val="-649"/>
            <a:lumOff val="3000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3610" tIns="0" rIns="213610" bIns="0" numCol="1" spcCol="1270" anchor="ctr" anchorCtr="0">
          <a:noAutofit/>
        </a:bodyPr>
        <a:lstStyle/>
        <a:p>
          <a:pPr marL="0" lvl="0" indent="0" algn="l" defTabSz="1022350">
            <a:lnSpc>
              <a:spcPct val="90000"/>
            </a:lnSpc>
            <a:spcBef>
              <a:spcPct val="0"/>
            </a:spcBef>
            <a:spcAft>
              <a:spcPct val="35000"/>
            </a:spcAft>
            <a:buNone/>
            <a:defRPr b="1"/>
          </a:pPr>
          <a:r>
            <a:rPr lang="en-US" sz="2300" kern="1200" dirty="0">
              <a:latin typeface="Calibri Light" panose="020F0302020204030204"/>
            </a:rPr>
            <a:t>Activity 9</a:t>
          </a:r>
          <a:endParaRPr lang="en-US" sz="2300" kern="1200" dirty="0"/>
        </a:p>
      </dsp:txBody>
      <dsp:txXfrm>
        <a:off x="436816" y="1863100"/>
        <a:ext cx="5585122" cy="61267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D7DF02-FA39-4D4B-B070-2A95A62EDFFD}">
      <dsp:nvSpPr>
        <dsp:cNvPr id="0" name=""/>
        <dsp:cNvSpPr/>
      </dsp:nvSpPr>
      <dsp:spPr>
        <a:xfrm>
          <a:off x="0" y="513474"/>
          <a:ext cx="2588713" cy="887445"/>
        </a:xfrm>
        <a:prstGeom prst="round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l" defTabSz="1644650">
            <a:lnSpc>
              <a:spcPct val="90000"/>
            </a:lnSpc>
            <a:spcBef>
              <a:spcPct val="0"/>
            </a:spcBef>
            <a:spcAft>
              <a:spcPct val="35000"/>
            </a:spcAft>
            <a:buNone/>
          </a:pPr>
          <a:r>
            <a:rPr lang="en-US" sz="3700" kern="1200" dirty="0">
              <a:latin typeface="Calibri Light" panose="020F0302020204030204"/>
            </a:rPr>
            <a:t>$1,250,000</a:t>
          </a:r>
          <a:endParaRPr lang="en-US" sz="3700" kern="1200" dirty="0"/>
        </a:p>
      </dsp:txBody>
      <dsp:txXfrm>
        <a:off x="43321" y="556795"/>
        <a:ext cx="2502071" cy="80080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E1734A5-3FC7-4323-9EC5-08A9C83C0AAC}">
      <dsp:nvSpPr>
        <dsp:cNvPr id="0" name=""/>
        <dsp:cNvSpPr/>
      </dsp:nvSpPr>
      <dsp:spPr>
        <a:xfrm rot="16200000">
          <a:off x="831056" y="2210480"/>
          <a:ext cx="576123" cy="1340270"/>
        </a:xfrm>
        <a:prstGeom prst="round2SameRect">
          <a:avLst/>
        </a:prstGeom>
        <a:solidFill>
          <a:schemeClr val="accent5">
            <a:hueOff val="0"/>
            <a:satOff val="0"/>
            <a:lumOff val="0"/>
            <a:alphaOff val="0"/>
          </a:schemeClr>
        </a:solidFill>
        <a:ln w="15875"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1">
          <a:noAutofit/>
        </a:bodyPr>
        <a:lstStyle/>
        <a:p>
          <a:pPr marL="0" lvl="0" indent="0" algn="ctr" defTabSz="711200">
            <a:lnSpc>
              <a:spcPct val="90000"/>
            </a:lnSpc>
            <a:spcBef>
              <a:spcPct val="0"/>
            </a:spcBef>
            <a:spcAft>
              <a:spcPct val="35000"/>
            </a:spcAft>
            <a:buNone/>
          </a:pPr>
          <a:r>
            <a:rPr lang="en-US" sz="1600" kern="1200"/>
            <a:t>30 Sep. 2025</a:t>
          </a:r>
        </a:p>
      </dsp:txBody>
      <dsp:txXfrm rot="5400000">
        <a:off x="477107" y="2620677"/>
        <a:ext cx="1312146" cy="519875"/>
      </dsp:txXfrm>
    </dsp:sp>
    <dsp:sp modelId="{985848F3-218B-45DA-BD73-40B80000E6C2}">
      <dsp:nvSpPr>
        <dsp:cNvPr id="0" name=""/>
        <dsp:cNvSpPr/>
      </dsp:nvSpPr>
      <dsp:spPr>
        <a:xfrm>
          <a:off x="2226" y="0"/>
          <a:ext cx="2233783" cy="201643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121920" numCol="1" spcCol="1270" anchor="b" anchorCtr="1">
          <a:noAutofit/>
        </a:bodyPr>
        <a:lstStyle/>
        <a:p>
          <a:pPr marL="0" lvl="0" indent="0" algn="ctr" defTabSz="711200">
            <a:lnSpc>
              <a:spcPct val="90000"/>
            </a:lnSpc>
            <a:spcBef>
              <a:spcPct val="0"/>
            </a:spcBef>
            <a:spcAft>
              <a:spcPct val="35000"/>
            </a:spcAft>
            <a:buNone/>
          </a:pPr>
          <a:r>
            <a:rPr lang="en-US" sz="1600" kern="1200"/>
            <a:t>HCD NOFA Release </a:t>
          </a:r>
          <a:br>
            <a:rPr lang="en-US" sz="1600" kern="1200"/>
          </a:br>
          <a:endParaRPr lang="en-US" sz="1600" kern="1200"/>
        </a:p>
      </dsp:txBody>
      <dsp:txXfrm>
        <a:off x="2226" y="0"/>
        <a:ext cx="2233783" cy="2016431"/>
      </dsp:txXfrm>
    </dsp:sp>
    <dsp:sp modelId="{FF2D75B3-8418-4D5A-A9D2-CCB583BAD4BA}">
      <dsp:nvSpPr>
        <dsp:cNvPr id="0" name=""/>
        <dsp:cNvSpPr/>
      </dsp:nvSpPr>
      <dsp:spPr>
        <a:xfrm>
          <a:off x="1119118" y="2131655"/>
          <a:ext cx="0" cy="460898"/>
        </a:xfrm>
        <a:prstGeom prst="line">
          <a:avLst/>
        </a:prstGeom>
        <a:noFill/>
        <a:ln w="12700" cap="flat" cmpd="sng" algn="ctr">
          <a:solidFill>
            <a:schemeClr val="accent5">
              <a:hueOff val="0"/>
              <a:satOff val="0"/>
              <a:lumOff val="0"/>
              <a:alphaOff val="0"/>
            </a:schemeClr>
          </a:solidFill>
          <a:prstDash val="dash"/>
        </a:ln>
        <a:effectLst/>
      </dsp:spPr>
      <dsp:style>
        <a:lnRef idx="1">
          <a:scrgbClr r="0" g="0" b="0"/>
        </a:lnRef>
        <a:fillRef idx="0">
          <a:scrgbClr r="0" g="0" b="0"/>
        </a:fillRef>
        <a:effectRef idx="0">
          <a:scrgbClr r="0" g="0" b="0"/>
        </a:effectRef>
        <a:fontRef idx="minor"/>
      </dsp:style>
    </dsp:sp>
    <dsp:sp modelId="{6B013F90-C9C8-4993-80CF-DE0A078EF15C}">
      <dsp:nvSpPr>
        <dsp:cNvPr id="0" name=""/>
        <dsp:cNvSpPr/>
      </dsp:nvSpPr>
      <dsp:spPr>
        <a:xfrm>
          <a:off x="1061505" y="2016431"/>
          <a:ext cx="115224" cy="115224"/>
        </a:xfrm>
        <a:prstGeom prst="ellipse">
          <a:avLst/>
        </a:prstGeom>
        <a:solidFill>
          <a:schemeClr val="accent5">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FF98A98-4EF1-4188-96B6-8F933FB89388}">
      <dsp:nvSpPr>
        <dsp:cNvPr id="0" name=""/>
        <dsp:cNvSpPr/>
      </dsp:nvSpPr>
      <dsp:spPr>
        <a:xfrm>
          <a:off x="1789253" y="2592554"/>
          <a:ext cx="1340270" cy="576123"/>
        </a:xfrm>
        <a:prstGeom prst="rect">
          <a:avLst/>
        </a:prstGeom>
        <a:solidFill>
          <a:schemeClr val="accent5">
            <a:hueOff val="6191"/>
            <a:satOff val="-71"/>
            <a:lumOff val="-5931"/>
            <a:alphaOff val="0"/>
          </a:schemeClr>
        </a:solidFill>
        <a:ln w="15875" cap="flat" cmpd="sng" algn="ctr">
          <a:solidFill>
            <a:schemeClr val="accent5">
              <a:hueOff val="6191"/>
              <a:satOff val="-71"/>
              <a:lumOff val="-5931"/>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1">
          <a:noAutofit/>
        </a:bodyPr>
        <a:lstStyle/>
        <a:p>
          <a:pPr marL="0" lvl="0" indent="0" algn="ctr" defTabSz="711200">
            <a:lnSpc>
              <a:spcPct val="90000"/>
            </a:lnSpc>
            <a:spcBef>
              <a:spcPct val="0"/>
            </a:spcBef>
            <a:spcAft>
              <a:spcPct val="35000"/>
            </a:spcAft>
            <a:buNone/>
          </a:pPr>
          <a:r>
            <a:rPr lang="en-US" sz="1600" kern="1200"/>
            <a:t>17 Mar. 2026</a:t>
          </a:r>
        </a:p>
      </dsp:txBody>
      <dsp:txXfrm>
        <a:off x="1789253" y="2592554"/>
        <a:ext cx="1340270" cy="576123"/>
      </dsp:txXfrm>
    </dsp:sp>
    <dsp:sp modelId="{A2972CC0-215D-444F-8196-052E86F20399}">
      <dsp:nvSpPr>
        <dsp:cNvPr id="0" name=""/>
        <dsp:cNvSpPr/>
      </dsp:nvSpPr>
      <dsp:spPr>
        <a:xfrm>
          <a:off x="1342496" y="3744800"/>
          <a:ext cx="2233783" cy="201643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21920" rIns="0" bIns="0" numCol="1" spcCol="1270" anchor="t" anchorCtr="1">
          <a:noAutofit/>
        </a:bodyPr>
        <a:lstStyle/>
        <a:p>
          <a:pPr marL="0" lvl="0" indent="0" algn="ctr" defTabSz="711200">
            <a:lnSpc>
              <a:spcPct val="90000"/>
            </a:lnSpc>
            <a:spcBef>
              <a:spcPct val="0"/>
            </a:spcBef>
            <a:spcAft>
              <a:spcPct val="35000"/>
            </a:spcAft>
            <a:buNone/>
          </a:pPr>
          <a:r>
            <a:rPr lang="en-US" sz="1600" kern="1200"/>
            <a:t>City HLUC Consideration</a:t>
          </a:r>
          <a:br>
            <a:rPr lang="en-US" sz="1600" kern="1200"/>
          </a:br>
          <a:r>
            <a:rPr lang="en-US" sz="1600" kern="1200"/>
            <a:t>March 17, 2026</a:t>
          </a:r>
        </a:p>
      </dsp:txBody>
      <dsp:txXfrm>
        <a:off x="1342496" y="3744800"/>
        <a:ext cx="2233783" cy="2016431"/>
      </dsp:txXfrm>
    </dsp:sp>
    <dsp:sp modelId="{BCD1836B-8285-481B-84BD-4E1E9073202C}">
      <dsp:nvSpPr>
        <dsp:cNvPr id="0" name=""/>
        <dsp:cNvSpPr/>
      </dsp:nvSpPr>
      <dsp:spPr>
        <a:xfrm>
          <a:off x="2459388" y="3168677"/>
          <a:ext cx="0" cy="460898"/>
        </a:xfrm>
        <a:prstGeom prst="line">
          <a:avLst/>
        </a:prstGeom>
        <a:noFill/>
        <a:ln w="12700" cap="flat" cmpd="sng" algn="ctr">
          <a:solidFill>
            <a:schemeClr val="accent5">
              <a:hueOff val="6191"/>
              <a:satOff val="-71"/>
              <a:lumOff val="-5931"/>
              <a:alphaOff val="0"/>
            </a:schemeClr>
          </a:solidFill>
          <a:prstDash val="dash"/>
        </a:ln>
        <a:effectLst/>
      </dsp:spPr>
      <dsp:style>
        <a:lnRef idx="1">
          <a:scrgbClr r="0" g="0" b="0"/>
        </a:lnRef>
        <a:fillRef idx="0">
          <a:scrgbClr r="0" g="0" b="0"/>
        </a:fillRef>
        <a:effectRef idx="0">
          <a:scrgbClr r="0" g="0" b="0"/>
        </a:effectRef>
        <a:fontRef idx="minor"/>
      </dsp:style>
    </dsp:sp>
    <dsp:sp modelId="{4AF181D0-CAD1-4444-964D-B954E35E8AEF}">
      <dsp:nvSpPr>
        <dsp:cNvPr id="0" name=""/>
        <dsp:cNvSpPr/>
      </dsp:nvSpPr>
      <dsp:spPr>
        <a:xfrm>
          <a:off x="2401776" y="3629576"/>
          <a:ext cx="115224" cy="115224"/>
        </a:xfrm>
        <a:prstGeom prst="ellipse">
          <a:avLst/>
        </a:prstGeom>
        <a:solidFill>
          <a:schemeClr val="accent5">
            <a:hueOff val="6191"/>
            <a:satOff val="-71"/>
            <a:lumOff val="-5931"/>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E9ABAB0-3365-47EA-A97D-8CD1C4350336}">
      <dsp:nvSpPr>
        <dsp:cNvPr id="0" name=""/>
        <dsp:cNvSpPr/>
      </dsp:nvSpPr>
      <dsp:spPr>
        <a:xfrm>
          <a:off x="3129523" y="2592554"/>
          <a:ext cx="1340270" cy="576123"/>
        </a:xfrm>
        <a:prstGeom prst="rect">
          <a:avLst/>
        </a:prstGeom>
        <a:solidFill>
          <a:schemeClr val="accent5">
            <a:hueOff val="12381"/>
            <a:satOff val="-142"/>
            <a:lumOff val="-11862"/>
            <a:alphaOff val="0"/>
          </a:schemeClr>
        </a:solidFill>
        <a:ln w="15875" cap="flat" cmpd="sng" algn="ctr">
          <a:solidFill>
            <a:schemeClr val="accent5">
              <a:hueOff val="12381"/>
              <a:satOff val="-142"/>
              <a:lumOff val="-11862"/>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1">
          <a:noAutofit/>
        </a:bodyPr>
        <a:lstStyle/>
        <a:p>
          <a:pPr marL="0" lvl="0" indent="0" algn="ctr" defTabSz="711200">
            <a:lnSpc>
              <a:spcPct val="90000"/>
            </a:lnSpc>
            <a:spcBef>
              <a:spcPct val="0"/>
            </a:spcBef>
            <a:spcAft>
              <a:spcPct val="35000"/>
            </a:spcAft>
            <a:buNone/>
          </a:pPr>
          <a:r>
            <a:rPr lang="en-US" sz="1600" kern="1200"/>
            <a:t>24 Mar. 2026</a:t>
          </a:r>
        </a:p>
      </dsp:txBody>
      <dsp:txXfrm>
        <a:off x="3129523" y="2592554"/>
        <a:ext cx="1340270" cy="576123"/>
      </dsp:txXfrm>
    </dsp:sp>
    <dsp:sp modelId="{9F8C476F-E82C-4D5D-B350-B1EF90571CEA}">
      <dsp:nvSpPr>
        <dsp:cNvPr id="0" name=""/>
        <dsp:cNvSpPr/>
      </dsp:nvSpPr>
      <dsp:spPr>
        <a:xfrm>
          <a:off x="2682766" y="0"/>
          <a:ext cx="2233783" cy="201643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121920" numCol="1" spcCol="1270" anchor="b" anchorCtr="1">
          <a:noAutofit/>
        </a:bodyPr>
        <a:lstStyle/>
        <a:p>
          <a:pPr marL="0" lvl="0" indent="0" algn="ctr" defTabSz="711200">
            <a:lnSpc>
              <a:spcPct val="90000"/>
            </a:lnSpc>
            <a:spcBef>
              <a:spcPct val="0"/>
            </a:spcBef>
            <a:spcAft>
              <a:spcPct val="35000"/>
            </a:spcAft>
            <a:buNone/>
          </a:pPr>
          <a:r>
            <a:rPr lang="en-US" sz="1600" kern="1200"/>
            <a:t>City Council Consideration</a:t>
          </a:r>
          <a:br>
            <a:rPr lang="en-US" sz="1600" kern="1200"/>
          </a:br>
          <a:r>
            <a:rPr lang="en-US" sz="1600" kern="1200"/>
            <a:t>March 24, 2026</a:t>
          </a:r>
        </a:p>
      </dsp:txBody>
      <dsp:txXfrm>
        <a:off x="2682766" y="0"/>
        <a:ext cx="2233783" cy="2016431"/>
      </dsp:txXfrm>
    </dsp:sp>
    <dsp:sp modelId="{6A027688-1B24-4BA5-AF9C-8EA6B7AC541A}">
      <dsp:nvSpPr>
        <dsp:cNvPr id="0" name=""/>
        <dsp:cNvSpPr/>
      </dsp:nvSpPr>
      <dsp:spPr>
        <a:xfrm>
          <a:off x="3799658" y="2131655"/>
          <a:ext cx="0" cy="460898"/>
        </a:xfrm>
        <a:prstGeom prst="line">
          <a:avLst/>
        </a:prstGeom>
        <a:noFill/>
        <a:ln w="12700" cap="flat" cmpd="sng" algn="ctr">
          <a:solidFill>
            <a:schemeClr val="accent5">
              <a:hueOff val="12381"/>
              <a:satOff val="-142"/>
              <a:lumOff val="-11862"/>
              <a:alphaOff val="0"/>
            </a:schemeClr>
          </a:solidFill>
          <a:prstDash val="dash"/>
        </a:ln>
        <a:effectLst/>
      </dsp:spPr>
      <dsp:style>
        <a:lnRef idx="1">
          <a:scrgbClr r="0" g="0" b="0"/>
        </a:lnRef>
        <a:fillRef idx="0">
          <a:scrgbClr r="0" g="0" b="0"/>
        </a:fillRef>
        <a:effectRef idx="0">
          <a:scrgbClr r="0" g="0" b="0"/>
        </a:effectRef>
        <a:fontRef idx="minor"/>
      </dsp:style>
    </dsp:sp>
    <dsp:sp modelId="{5FFBDA92-6C04-4B4D-B428-959E7FF7DFF6}">
      <dsp:nvSpPr>
        <dsp:cNvPr id="0" name=""/>
        <dsp:cNvSpPr/>
      </dsp:nvSpPr>
      <dsp:spPr>
        <a:xfrm>
          <a:off x="3742046" y="2016431"/>
          <a:ext cx="115224" cy="115224"/>
        </a:xfrm>
        <a:prstGeom prst="ellipse">
          <a:avLst/>
        </a:prstGeom>
        <a:solidFill>
          <a:schemeClr val="accent5">
            <a:hueOff val="12381"/>
            <a:satOff val="-142"/>
            <a:lumOff val="-11862"/>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554DA72-E6F4-4F0D-909F-67F4BD96A7A7}">
      <dsp:nvSpPr>
        <dsp:cNvPr id="0" name=""/>
        <dsp:cNvSpPr/>
      </dsp:nvSpPr>
      <dsp:spPr>
        <a:xfrm>
          <a:off x="4469793" y="2592554"/>
          <a:ext cx="1340270" cy="576123"/>
        </a:xfrm>
        <a:prstGeom prst="rect">
          <a:avLst/>
        </a:prstGeom>
        <a:solidFill>
          <a:schemeClr val="accent5">
            <a:hueOff val="18572"/>
            <a:satOff val="-213"/>
            <a:lumOff val="-17794"/>
            <a:alphaOff val="0"/>
          </a:schemeClr>
        </a:solidFill>
        <a:ln w="15875" cap="flat" cmpd="sng" algn="ctr">
          <a:solidFill>
            <a:schemeClr val="accent5">
              <a:hueOff val="18572"/>
              <a:satOff val="-213"/>
              <a:lumOff val="-17794"/>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1">
          <a:noAutofit/>
        </a:bodyPr>
        <a:lstStyle/>
        <a:p>
          <a:pPr marL="0" lvl="0" indent="0" algn="ctr" defTabSz="711200">
            <a:lnSpc>
              <a:spcPct val="90000"/>
            </a:lnSpc>
            <a:spcBef>
              <a:spcPct val="0"/>
            </a:spcBef>
            <a:spcAft>
              <a:spcPct val="35000"/>
            </a:spcAft>
            <a:buNone/>
          </a:pPr>
          <a:r>
            <a:rPr lang="en-US" sz="1600" kern="1200"/>
            <a:t>31 Mar. 2026</a:t>
          </a:r>
        </a:p>
      </dsp:txBody>
      <dsp:txXfrm>
        <a:off x="4469793" y="2592554"/>
        <a:ext cx="1340270" cy="576123"/>
      </dsp:txXfrm>
    </dsp:sp>
    <dsp:sp modelId="{61B5D9A1-D075-4250-92AC-73679C6A5B9A}">
      <dsp:nvSpPr>
        <dsp:cNvPr id="0" name=""/>
        <dsp:cNvSpPr/>
      </dsp:nvSpPr>
      <dsp:spPr>
        <a:xfrm>
          <a:off x="4023036" y="3744800"/>
          <a:ext cx="2233783" cy="201643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21920" rIns="0" bIns="0" numCol="1" spcCol="1270" anchor="t" anchorCtr="1">
          <a:noAutofit/>
        </a:bodyPr>
        <a:lstStyle/>
        <a:p>
          <a:pPr marL="0" lvl="0" indent="0" algn="ctr" defTabSz="711200">
            <a:lnSpc>
              <a:spcPct val="90000"/>
            </a:lnSpc>
            <a:spcBef>
              <a:spcPct val="0"/>
            </a:spcBef>
            <a:spcAft>
              <a:spcPct val="35000"/>
            </a:spcAft>
            <a:buNone/>
          </a:pPr>
          <a:r>
            <a:rPr lang="en-US" sz="1600" kern="1200"/>
            <a:t>Application Deadline</a:t>
          </a:r>
          <a:br>
            <a:rPr lang="en-US" sz="1600" kern="1200"/>
          </a:br>
          <a:r>
            <a:rPr lang="en-US" sz="1600" kern="1200"/>
            <a:t>March 31, 2026</a:t>
          </a:r>
        </a:p>
      </dsp:txBody>
      <dsp:txXfrm>
        <a:off x="4023036" y="3744800"/>
        <a:ext cx="2233783" cy="2016431"/>
      </dsp:txXfrm>
    </dsp:sp>
    <dsp:sp modelId="{5C196504-9061-417A-8522-8F39E2BB1A6B}">
      <dsp:nvSpPr>
        <dsp:cNvPr id="0" name=""/>
        <dsp:cNvSpPr/>
      </dsp:nvSpPr>
      <dsp:spPr>
        <a:xfrm>
          <a:off x="5139928" y="3168677"/>
          <a:ext cx="0" cy="460898"/>
        </a:xfrm>
        <a:prstGeom prst="line">
          <a:avLst/>
        </a:prstGeom>
        <a:noFill/>
        <a:ln w="12700" cap="flat" cmpd="sng" algn="ctr">
          <a:solidFill>
            <a:schemeClr val="accent5">
              <a:hueOff val="18572"/>
              <a:satOff val="-213"/>
              <a:lumOff val="-17794"/>
              <a:alphaOff val="0"/>
            </a:schemeClr>
          </a:solidFill>
          <a:prstDash val="dash"/>
        </a:ln>
        <a:effectLst/>
      </dsp:spPr>
      <dsp:style>
        <a:lnRef idx="1">
          <a:scrgbClr r="0" g="0" b="0"/>
        </a:lnRef>
        <a:fillRef idx="0">
          <a:scrgbClr r="0" g="0" b="0"/>
        </a:fillRef>
        <a:effectRef idx="0">
          <a:scrgbClr r="0" g="0" b="0"/>
        </a:effectRef>
        <a:fontRef idx="minor"/>
      </dsp:style>
    </dsp:sp>
    <dsp:sp modelId="{2AC91444-9F2C-44B3-85C8-51EE29C79258}">
      <dsp:nvSpPr>
        <dsp:cNvPr id="0" name=""/>
        <dsp:cNvSpPr/>
      </dsp:nvSpPr>
      <dsp:spPr>
        <a:xfrm>
          <a:off x="5082316" y="3629576"/>
          <a:ext cx="115224" cy="115224"/>
        </a:xfrm>
        <a:prstGeom prst="ellipse">
          <a:avLst/>
        </a:prstGeom>
        <a:solidFill>
          <a:schemeClr val="accent5">
            <a:hueOff val="18572"/>
            <a:satOff val="-213"/>
            <a:lumOff val="-17794"/>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2F08BB8-E468-4C09-87E4-DB4CBE5A49FD}">
      <dsp:nvSpPr>
        <dsp:cNvPr id="0" name=""/>
        <dsp:cNvSpPr/>
      </dsp:nvSpPr>
      <dsp:spPr>
        <a:xfrm rot="5400000">
          <a:off x="6192137" y="2210480"/>
          <a:ext cx="576123" cy="1340270"/>
        </a:xfrm>
        <a:prstGeom prst="round2SameRect">
          <a:avLst/>
        </a:prstGeom>
        <a:solidFill>
          <a:schemeClr val="accent5">
            <a:hueOff val="24762"/>
            <a:satOff val="-284"/>
            <a:lumOff val="-23725"/>
            <a:alphaOff val="0"/>
          </a:schemeClr>
        </a:solidFill>
        <a:ln w="15875" cap="flat" cmpd="sng" algn="ctr">
          <a:solidFill>
            <a:schemeClr val="accent5">
              <a:hueOff val="24762"/>
              <a:satOff val="-284"/>
              <a:lumOff val="-23725"/>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1">
          <a:noAutofit/>
        </a:bodyPr>
        <a:lstStyle/>
        <a:p>
          <a:pPr marL="0" lvl="0" indent="0" algn="ctr" defTabSz="711200">
            <a:lnSpc>
              <a:spcPct val="90000"/>
            </a:lnSpc>
            <a:spcBef>
              <a:spcPct val="0"/>
            </a:spcBef>
            <a:spcAft>
              <a:spcPct val="35000"/>
            </a:spcAft>
            <a:buNone/>
          </a:pPr>
          <a:r>
            <a:rPr lang="en-US" sz="1600" kern="1200"/>
            <a:t>June 2026</a:t>
          </a:r>
        </a:p>
      </dsp:txBody>
      <dsp:txXfrm rot="-5400000">
        <a:off x="5810064" y="2620677"/>
        <a:ext cx="1312146" cy="519875"/>
      </dsp:txXfrm>
    </dsp:sp>
    <dsp:sp modelId="{7AE3E69A-970E-49B7-9BA6-76387FD96302}">
      <dsp:nvSpPr>
        <dsp:cNvPr id="0" name=""/>
        <dsp:cNvSpPr/>
      </dsp:nvSpPr>
      <dsp:spPr>
        <a:xfrm>
          <a:off x="5363307" y="0"/>
          <a:ext cx="2233783" cy="201643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121920" numCol="1" spcCol="1270" anchor="b" anchorCtr="1">
          <a:noAutofit/>
        </a:bodyPr>
        <a:lstStyle/>
        <a:p>
          <a:pPr marL="0" lvl="0" indent="0" algn="ctr" defTabSz="711200">
            <a:lnSpc>
              <a:spcPct val="90000"/>
            </a:lnSpc>
            <a:spcBef>
              <a:spcPct val="0"/>
            </a:spcBef>
            <a:spcAft>
              <a:spcPct val="35000"/>
            </a:spcAft>
            <a:buNone/>
          </a:pPr>
          <a:r>
            <a:rPr lang="en-US" sz="1600" kern="1200"/>
            <a:t>Expected Award Notifications</a:t>
          </a:r>
          <a:br>
            <a:rPr lang="en-US" sz="1600" kern="1200"/>
          </a:br>
          <a:r>
            <a:rPr lang="en-US" sz="1600" kern="1200"/>
            <a:t>June 2026</a:t>
          </a:r>
        </a:p>
      </dsp:txBody>
      <dsp:txXfrm>
        <a:off x="5363307" y="0"/>
        <a:ext cx="2233783" cy="2016431"/>
      </dsp:txXfrm>
    </dsp:sp>
    <dsp:sp modelId="{5CEDC7E1-50F2-4B88-9670-94A7877E6E25}">
      <dsp:nvSpPr>
        <dsp:cNvPr id="0" name=""/>
        <dsp:cNvSpPr/>
      </dsp:nvSpPr>
      <dsp:spPr>
        <a:xfrm>
          <a:off x="6480198" y="2131655"/>
          <a:ext cx="0" cy="460898"/>
        </a:xfrm>
        <a:prstGeom prst="line">
          <a:avLst/>
        </a:prstGeom>
        <a:noFill/>
        <a:ln w="12700" cap="flat" cmpd="sng" algn="ctr">
          <a:solidFill>
            <a:schemeClr val="accent5">
              <a:hueOff val="24762"/>
              <a:satOff val="-284"/>
              <a:lumOff val="-23725"/>
              <a:alphaOff val="0"/>
            </a:schemeClr>
          </a:solidFill>
          <a:prstDash val="dash"/>
        </a:ln>
        <a:effectLst/>
      </dsp:spPr>
      <dsp:style>
        <a:lnRef idx="1">
          <a:scrgbClr r="0" g="0" b="0"/>
        </a:lnRef>
        <a:fillRef idx="0">
          <a:scrgbClr r="0" g="0" b="0"/>
        </a:fillRef>
        <a:effectRef idx="0">
          <a:scrgbClr r="0" g="0" b="0"/>
        </a:effectRef>
        <a:fontRef idx="minor"/>
      </dsp:style>
    </dsp:sp>
    <dsp:sp modelId="{77E97FA3-3FC4-4F01-8926-E11CD354C365}">
      <dsp:nvSpPr>
        <dsp:cNvPr id="0" name=""/>
        <dsp:cNvSpPr/>
      </dsp:nvSpPr>
      <dsp:spPr>
        <a:xfrm>
          <a:off x="6422586" y="2016431"/>
          <a:ext cx="115224" cy="115224"/>
        </a:xfrm>
        <a:prstGeom prst="ellipse">
          <a:avLst/>
        </a:prstGeom>
        <a:solidFill>
          <a:schemeClr val="accent5">
            <a:hueOff val="24762"/>
            <a:satOff val="-284"/>
            <a:lumOff val="-23725"/>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16/7/layout/RoundedRectangleTimeline">
  <dgm:title val="Rounded Rectangle Timeline"/>
  <dgm:desc val="Use to show a list of events in chronological order. An invisible box contains the description while the date is shown in rectangles, except for the first and last node where the corners of the rectangle are rounded. It can display large amount of text and long descriptive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animLvl val="lvl"/>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onstrLst>
      <dgm:constr type="primFontSz" for="des" forName="parent" val="18"/>
      <dgm:constr type="primFontSz" for="des" forName="Childtext" val="18"/>
      <dgm:constr type="primFontSz" for="des" forName="Childtext" refType="primFontSz" refFor="des" refForName="parent" op="lte"/>
      <dgm:constr type="w" for="ch" forName="composite" refType="w"/>
      <dgm:constr type="h" for="ch" forName="composite" refType="h"/>
      <dgm:constr type="w" for="ch" forName="spaceBetweenRectangles" refType="w" refFor="ch" refForName="composite" fact="-0.4"/>
      <dgm:constr type="w" for="ch" ptType="sibTrans" op="equ"/>
      <dgm:constr type="primFontSz" for="des" forName="parent" op="equ"/>
      <dgm:constr type="primFontSz" for="des" forName="Childtext" op="equ"/>
      <dgm:constr type="primFontSz" for="des" forName="parent1" val="18"/>
      <dgm:constr type="primFontSz" for="des" forName="Childtext1" val="18"/>
      <dgm:constr type="primFontSz" for="des" forName="Childtext1" refType="primFontSz" refFor="des" refForName="parent1" op="lte"/>
      <dgm:constr type="w" for="ch" forName="composite1" refType="w"/>
      <dgm:constr type="h" for="ch" forName="composite1" refType="h"/>
      <dgm:constr type="w" for="ch" forName="spaceBetweenRectangles1" refType="w" refFor="ch" refForName="composite1" fact="-0.4"/>
      <dgm:constr type="primFontSz" for="des" forName="parent1" op="equ"/>
      <dgm:constr type="primFontSz" for="des" forName="Childtext1" op="equ"/>
    </dgm:constrLst>
    <dgm:choose name="layoutByNodeCnt">
      <dgm:if name="twoOrLessNodes" axis="ch" ptType="node" func="cnt" op="lte" val="2">
        <dgm:forEach name="nodesForEach" axis="ch" ptType="node">
          <dgm:layoutNode name="composite">
            <dgm:alg type="composite"/>
            <dgm:shape xmlns:r="http://schemas.openxmlformats.org/officeDocument/2006/relationships" r:blip="">
              <dgm:adjLst/>
            </dgm:shape>
            <dgm:choose name="casesForFirstAndLastNode1">
              <dgm:if name="startNode1" axis="self" ptType="node" func="pos" op="equ" val="1">
                <dgm:choose name="removeLineWhenOnlyOneNode1">
                  <dgm:if name="ifOnlyOneNode1" axis="followSib" ptType="node" func="cnt" op="equ" val="0">
                    <dgm:constrLst>
                      <dgm:constr type="w" for="ch" forName="parent" refType="w" fact="0.95"/>
                      <dgm:constr type="l" for="ch" forName="parent" refType="w" fact="0.025"/>
                      <dgm:constr type="t" for="ch" forName="parent" refType="h" fact="0.45"/>
                      <dgm:constr type="h" for="ch" forName="parent" refType="h" fact="0.1"/>
                      <dgm:constr type="l" for="ch" forName="Childtext" refType="w" fact="0.025"/>
                      <dgm:constr type="w" for="ch" forName="Childtext" refType="w" fact="0.95"/>
                      <dgm:constr type="h" for="ch" forName="Childtext" refType="h" fact="0.35"/>
                      <dgm:constr type="w" for="ch" forName="ConnectLine"/>
                      <dgm:constr type="h" for="ch" forName="ConnectLine" refType="h" fact="0.08"/>
                      <dgm:constr type="t" for="ch" forName="ConnectLine" refType="h" fact="0.37"/>
                      <dgm:constr type="ctrX" for="ch" forName="ConnectLine" refType="w" fact="0.5"/>
                      <dgm:constr type="w" for="ch" forName="ConnectLineEnd" refType="h" fact="0.02"/>
                      <dgm:constr type="h" for="ch" forName="ConnectLineEnd" refType="h" fact="0.02"/>
                      <dgm:constr type="t" for="ch" forName="ConnectLineEnd" refType="h" fact="0.35"/>
                      <dgm:constr type="ctrX" for="ch" forName="ConnectLineEnd" refType="w" fact="0.5"/>
                      <dgm:constr type="w" for="ch" forName="EmptyPane" refType="w"/>
                      <dgm:constr type="t" for="ch" forName="EmptyPane" refType="h" fact="0.55"/>
                      <dgm:constr type="h" for="ch" forName="EmptyPane" refType="h" fact="0.45"/>
                    </dgm:constrLst>
                  </dgm:if>
                  <dgm:else name="ifMoreThanOneNode1">
                    <dgm:constrLst>
                      <dgm:constr type="w" for="ch" forName="parent" refType="w" fact="0.6"/>
                      <dgm:constr type="l" for="ch" forName="parent" refType="w" fact="0.2"/>
                      <dgm:constr type="t" for="ch" forName="parent" refType="h" fact="0.45"/>
                      <dgm:constr type="h" for="ch" forName="parent" refType="h" fact="0.1"/>
                      <dgm:constr type="l" for="ch" forName="Childtext" refType="w" fact="0.2"/>
                      <dgm:constr type="w" for="ch" forName="Childtext" refType="w" fact="0.6"/>
                      <dgm:constr type="h" for="ch" forName="Childtext" refType="h" fact="0.35"/>
                      <dgm:constr type="w" for="ch" forName="ConnectLine"/>
                      <dgm:constr type="h" for="ch" forName="ConnectLine" refType="h" fact="0.08"/>
                      <dgm:constr type="t" for="ch" forName="ConnectLine" refType="h" fact="0.37"/>
                      <dgm:constr type="ctrX" for="ch" forName="ConnectLine" refType="w" fact="0.5"/>
                      <dgm:constr type="w" for="ch" forName="ConnectLineEnd" refType="h" fact="0.02"/>
                      <dgm:constr type="h" for="ch" forName="ConnectLineEnd" refType="h" fact="0.02"/>
                      <dgm:constr type="t" for="ch" forName="ConnectLineEnd" refType="h" fact="0.35"/>
                      <dgm:constr type="ctrX" for="ch" forName="ConnectLineEnd" refType="w" fact="0.5"/>
                      <dgm:constr type="w" for="ch" forName="EmptyPane" refType="w"/>
                      <dgm:constr type="t" for="ch" forName="EmptyPane" refType="h" fact="0.55"/>
                      <dgm:constr type="h" for="ch" forName="EmptyPane" refType="h" fact="0.45"/>
                    </dgm:constrLst>
                  </dgm:else>
                </dgm:choose>
              </dgm:if>
              <dgm:else name="notStartNode1">
                <dgm:constrLst>
                  <dgm:constr type="w" for="ch" forName="parent" refType="w" fact="0.6"/>
                  <dgm:constr type="l" for="ch" forName="parent" refType="w" fact="0.2"/>
                  <dgm:constr type="t" for="ch" forName="parent" refType="h" fact="0.45"/>
                  <dgm:constr type="h" for="ch" forName="parent" refType="h" fact="0.1"/>
                  <dgm:constr type="l" for="ch" forName="Childtext" refType="w" fact="0.2"/>
                  <dgm:constr type="w" for="ch" forName="Childtext" refType="w" fact="0.6"/>
                  <dgm:constr type="h" for="ch" forName="Childtext" refType="h" fact="0.35"/>
                  <dgm:constr type="t" for="ch" forName="Childtext" refType="h" fact="0.65"/>
                  <dgm:constr type="w" for="ch" forName="ConnectLine"/>
                  <dgm:constr type="h" for="ch" forName="ConnectLine" refType="h" fact="0.08"/>
                  <dgm:constr type="t" for="ch" forName="ConnectLine" refType="h" fact="0.55"/>
                  <dgm:constr type="ctrX" for="ch" forName="ConnectLine" refType="w" fact="0.5"/>
                  <dgm:constr type="w" for="ch" forName="ConnectLineEnd" refType="h" fact="0.02"/>
                  <dgm:constr type="h" for="ch" forName="ConnectLineEnd" refType="h" fact="0.02"/>
                  <dgm:constr type="b" for="ch" forName="ConnectLineEnd" refType="h" fact="0.65"/>
                  <dgm:constr type="ctrX" for="ch" forName="ConnectLineEnd" refType="w" fact="0.5"/>
                  <dgm:constr type="w" for="ch" forName="EmptyPane" refType="w"/>
                  <dgm:constr type="h" for="ch" forName="EmptyPane" refType="h" fact="0.45"/>
                </dgm:constrLst>
              </dgm:else>
            </dgm:choose>
            <dgm:layoutNode name="parent" styleLbl="alignNode1">
              <dgm:varLst>
                <dgm:chMax val="1"/>
                <dgm:chPref val="1"/>
                <dgm:bulletEnabled val="1"/>
              </dgm:varLst>
              <dgm:alg type="tx">
                <dgm:param type="txAnchorHorz" val="ctr"/>
                <dgm:param type="txAnchorVert" val="mid"/>
                <dgm:param type="parTxLTRAlign" val="ctr"/>
                <dgm:param type="parTxRTLAlign" val="ctr"/>
              </dgm:alg>
              <dgm:choose name="casesForFirstAndLastNode">
                <dgm:if name="startNode" axis="self" ptType="node" func="pos" op="equ" val="1">
                  <dgm:choose name="removeLineWhenOnlyOneNode">
                    <dgm:if name="ifOnlyOneNode" axis="followSib" ptType="node" func="cnt" op="equ" val="0">
                      <dgm:shape xmlns:r="http://schemas.openxmlformats.org/officeDocument/2006/relationships" type="roundRect" r:blip="">
                        <dgm:adjLst/>
                      </dgm:shape>
                    </dgm:if>
                    <dgm:else name="ifMoreThanOneNode">
                      <dgm:choose name="Name18">
                        <dgm:if name="Name19" func="var" arg="dir" op="equ" val="norm">
                          <dgm:shape xmlns:r="http://schemas.openxmlformats.org/officeDocument/2006/relationships" rot="-90" type="round2SameRect" r:blip="">
                            <dgm:adjLst/>
                          </dgm:shape>
                        </dgm:if>
                        <dgm:else name="Name20">
                          <dgm:shape xmlns:r="http://schemas.openxmlformats.org/officeDocument/2006/relationships" rot="90" type="round2SameRect" r:blip="">
                            <dgm:adjLst/>
                          </dgm:shape>
                        </dgm:else>
                      </dgm:choose>
                    </dgm:else>
                  </dgm:choose>
                </dgm:if>
                <dgm:else name="notStartNode">
                  <dgm:choose name="Name22">
                    <dgm:if name="Name23" axis="self" ptType="node" func="revPos" op="equ" val="1">
                      <dgm:choose name="Name24">
                        <dgm:if name="Name25" func="var" arg="dir" op="equ" val="norm">
                          <dgm:shape xmlns:r="http://schemas.openxmlformats.org/officeDocument/2006/relationships" rot="90" type="round2SameRect" r:blip="">
                            <dgm:adjLst/>
                          </dgm:shape>
                        </dgm:if>
                        <dgm:else name="Name26">
                          <dgm:shape xmlns:r="http://schemas.openxmlformats.org/officeDocument/2006/relationships" rot="-90" type="round2SameRect" r:blip="">
                            <dgm:adjLst/>
                          </dgm:shape>
                        </dgm:else>
                      </dgm:choose>
                    </dgm:if>
                    <dgm:else name="Name27">
                      <dgm:shape xmlns:r="http://schemas.openxmlformats.org/officeDocument/2006/relationships" type="rect" r:blip="">
                        <dgm:adjLst/>
                      </dgm:shape>
                    </dgm:else>
                  </dgm:choose>
                </dgm:else>
              </dgm:choose>
              <dgm:presOf axis="self" ptType="node"/>
              <dgm:constrLst>
                <dgm:constr type="lMarg" refType="primFontSz" fact="0.6"/>
                <dgm:constr type="rMarg" refType="primFontSz" fact="0.6"/>
                <dgm:constr type="tMarg" refType="primFontSz" fact="0.6"/>
                <dgm:constr type="bMarg" refType="primFontSz" fact="0.6"/>
              </dgm:constrLst>
              <dgm:ruleLst>
                <dgm:rule type="primFontSz" val="11" fact="NaN" max="NaN"/>
              </dgm:ruleLst>
            </dgm:layoutNode>
            <dgm:layoutNode name="Childtext" styleLbl="revTx">
              <dgm:varLst>
                <dgm:bulletEnabled val="1"/>
              </dgm:varLst>
              <dgm:choose name="casesForTxtDirLogic">
                <dgm:if name="Name77" axis="self" ptType="node" func="posOdd" op="equ" val="1">
                  <dgm:alg type="tx">
                    <dgm:param type="txAnchorVert" val="b"/>
                    <dgm:param type="txAnchorHorz" val="ctr"/>
                    <dgm:param type="parTxLTRAlign" val="ctr"/>
                    <dgm:param type="parTxRTLAlign" val="ctr"/>
                  </dgm:alg>
                  <dgm:constrLst>
                    <dgm:constr type="lMarg"/>
                    <dgm:constr type="rMarg"/>
                    <dgm:constr type="tMarg"/>
                    <dgm:constr type="bMarg" refType="primFontSz" fact="0.6"/>
                  </dgm:constrLst>
                </dgm:if>
                <dgm:else name="Name88">
                  <dgm:alg type="tx">
                    <dgm:param type="txAnchorVert" val="t"/>
                    <dgm:param type="txAnchorHorz" val="ctr"/>
                    <dgm:param type="parTxLTRAlign" val="ctr"/>
                    <dgm:param type="parTxRTLAlign" val="ctr"/>
                  </dgm:alg>
                  <dgm:constrLst>
                    <dgm:constr type="lMarg"/>
                    <dgm:constr type="rMarg"/>
                    <dgm:constr type="tMarg" refType="primFontSz" fact="0.6"/>
                    <dgm:constr type="bMarg"/>
                  </dgm:constrLst>
                </dgm:else>
              </dgm:choose>
              <dgm:shape xmlns:r="http://schemas.openxmlformats.org/officeDocument/2006/relationships" type="rect" r:blip="">
                <dgm:adjLst/>
              </dgm:shape>
              <dgm:presOf axis="ch" ptType="node"/>
              <dgm:ruleLst>
                <dgm:rule type="primFontSz" val="11" fact="NaN" max="NaN"/>
              </dgm:ruleLst>
            </dgm:layoutNode>
            <dgm:layoutNode name="ConnectLine" styleLbl="sibTrans1D1">
              <dgm:alg type="sp"/>
              <dgm:shape xmlns:r="http://schemas.openxmlformats.org/officeDocument/2006/relationships" type="line" r:blip="">
                <dgm:adjLst/>
                <dgm:extLst>
                  <a:ext uri="{B698B0E9-8C71-41B9-8309-B3DCBF30829C}">
                    <dgm1612:spPr xmlns:dgm1612="http://schemas.microsoft.com/office/drawing/2016/12/diagram">
                      <a:ln>
                        <a:prstDash val="dash"/>
                      </a:ln>
                    </dgm1612:spPr>
                  </a:ext>
                </dgm:extLst>
              </dgm:shape>
              <dgm:presOf/>
              <dgm:constrLst/>
            </dgm:layoutNode>
            <dgm:layoutNode name="ConnectLineEnd" styleLbl="lnNode1">
              <dgm:alg type="sp"/>
              <dgm:shape xmlns:r="http://schemas.openxmlformats.org/officeDocument/2006/relationships" type="ellipse" r:blip="">
                <dgm:adjLst/>
              </dgm:shape>
              <dgm:presOf/>
              <dgm:constrLst/>
            </dgm:layoutNode>
            <dgm:layoutNode name="EmptyPane">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if>
      <dgm:else name="moreThanTwoNodes">
        <dgm:forEach name="nodesForEach1" axis="ch" ptType="node">
          <dgm:layoutNode name="composite1">
            <dgm:alg type="composite"/>
            <dgm:shape xmlns:r="http://schemas.openxmlformats.org/officeDocument/2006/relationships" r:blip="">
              <dgm:adjLst/>
            </dgm:shape>
            <dgm:choose name="casesForSnakingLogic21">
              <dgm:if name="oddNode21" axis="self" ptType="node" func="posOdd" op="equ" val="1">
                <dgm:constrLst>
                  <dgm:constr type="w" for="ch" forName="parent1" refType="w" fact="0.6"/>
                  <dgm:constr type="l" for="ch" forName="parent1" refType="w" fact="0.2"/>
                  <dgm:constr type="t" for="ch" forName="parent1" refType="h" fact="0.45"/>
                  <dgm:constr type="h" for="ch" forName="parent1" refType="h" fact="0.1"/>
                  <dgm:constr type="w" for="ch" forName="Childtext1" refType="w"/>
                  <dgm:constr type="h" for="ch" forName="Childtext1" refType="h" fact="0.35"/>
                  <dgm:constr type="w" for="ch" forName="ConnectLine1"/>
                  <dgm:constr type="h" for="ch" forName="ConnectLine1" refType="h" fact="0.08"/>
                  <dgm:constr type="t" for="ch" forName="ConnectLine1" refType="h" fact="0.37"/>
                  <dgm:constr type="ctrX" for="ch" forName="ConnectLine1" refType="w" fact="0.5"/>
                  <dgm:constr type="w" for="ch" forName="ConnectLineEnd1" refType="h" fact="0.02"/>
                  <dgm:constr type="h" for="ch" forName="ConnectLineEnd1" refType="h" fact="0.02"/>
                  <dgm:constr type="t" for="ch" forName="ConnectLineEnd1" refType="h" fact="0.35"/>
                  <dgm:constr type="ctrX" for="ch" forName="ConnectLineEnd1" refType="w" fact="0.5"/>
                  <dgm:constr type="w" for="ch" forName="EmptyPane1" refType="w"/>
                  <dgm:constr type="t" for="ch" forName="EmptyPane1" refType="h" fact="0.55"/>
                  <dgm:constr type="h" for="ch" forName="EmptyPane1" refType="h" fact="0.45"/>
                </dgm:constrLst>
              </dgm:if>
              <dgm:else name="evenNode2">
                <dgm:constrLst>
                  <dgm:constr type="w" for="ch" forName="parent1" refType="w" fact="0.6"/>
                  <dgm:constr type="l" for="ch" forName="parent1" refType="w" fact="0.2"/>
                  <dgm:constr type="t" for="ch" forName="parent1" refType="h" fact="0.45"/>
                  <dgm:constr type="h" for="ch" forName="parent1" refType="h" fact="0.1"/>
                  <dgm:constr type="w" for="ch" forName="Childtext1" refType="w"/>
                  <dgm:constr type="h" for="ch" forName="Childtext1" refType="h" fact="0.35"/>
                  <dgm:constr type="t" for="ch" forName="Childtext1" refType="h" fact="0.65"/>
                  <dgm:constr type="w" for="ch" forName="ConnectLine1"/>
                  <dgm:constr type="h" for="ch" forName="ConnectLine1" refType="h" fact="0.08"/>
                  <dgm:constr type="t" for="ch" forName="ConnectLine1" refType="h" fact="0.55"/>
                  <dgm:constr type="ctrX" for="ch" forName="ConnectLine1" refType="w" fact="0.5"/>
                  <dgm:constr type="w" for="ch" forName="ConnectLineEnd1" refType="h" fact="0.02"/>
                  <dgm:constr type="h" for="ch" forName="ConnectLineEnd1" refType="h" fact="0.02"/>
                  <dgm:constr type="b" for="ch" forName="ConnectLineEnd1" refType="h" fact="0.65"/>
                  <dgm:constr type="ctrX" for="ch" forName="ConnectLineEnd1" refType="w" fact="0.5"/>
                  <dgm:constr type="w" for="ch" forName="EmptyPane1" refType="w"/>
                  <dgm:constr type="h" for="ch" forName="EmptyPane1" refType="h" fact="0.45"/>
                </dgm:constrLst>
              </dgm:else>
            </dgm:choose>
            <dgm:layoutNode name="parent1" styleLbl="alignNode1">
              <dgm:varLst>
                <dgm:chMax val="1"/>
                <dgm:chPref val="1"/>
                <dgm:bulletEnabled val="1"/>
              </dgm:varLst>
              <dgm:alg type="tx">
                <dgm:param type="txAnchorHorz" val="ctr"/>
                <dgm:param type="txAnchorVert" val="mid"/>
                <dgm:param type="parTxLTRAlign" val="ctr"/>
                <dgm:param type="parTxRTLAlign" val="ctr"/>
              </dgm:alg>
              <dgm:choose name="casesForFirstAndLastNode12">
                <dgm:if name="startNode12" axis="self" ptType="node" func="pos" op="equ" val="1">
                  <dgm:choose name="removeLineWhenOnlyOneNode12">
                    <dgm:if name="ifOnlyOneNode12" axis="followSib" ptType="node" func="cnt" op="equ" val="0">
                      <dgm:shape xmlns:r="http://schemas.openxmlformats.org/officeDocument/2006/relationships" type="roundRect" r:blip="">
                        <dgm:adjLst/>
                      </dgm:shape>
                    </dgm:if>
                    <dgm:else name="ifMoreThanOneNode12">
                      <dgm:choose name="Name181">
                        <dgm:if name="Name191" func="var" arg="dir" op="equ" val="norm">
                          <dgm:shape xmlns:r="http://schemas.openxmlformats.org/officeDocument/2006/relationships" rot="-90" type="round2SameRect" r:blip="">
                            <dgm:adjLst/>
                          </dgm:shape>
                        </dgm:if>
                        <dgm:else name="Name201">
                          <dgm:shape xmlns:r="http://schemas.openxmlformats.org/officeDocument/2006/relationships" rot="90" type="round2SameRect" r:blip="">
                            <dgm:adjLst/>
                          </dgm:shape>
                        </dgm:else>
                      </dgm:choose>
                    </dgm:else>
                  </dgm:choose>
                </dgm:if>
                <dgm:else name="notStartNode12">
                  <dgm:choose name="Name221">
                    <dgm:if name="Name231" axis="self" ptType="node" func="revPos" op="equ" val="1">
                      <dgm:choose name="Name241">
                        <dgm:if name="Name251" func="var" arg="dir" op="equ" val="norm">
                          <dgm:shape xmlns:r="http://schemas.openxmlformats.org/officeDocument/2006/relationships" rot="90" type="round2SameRect" r:blip="">
                            <dgm:adjLst/>
                          </dgm:shape>
                        </dgm:if>
                        <dgm:else name="Name261">
                          <dgm:shape xmlns:r="http://schemas.openxmlformats.org/officeDocument/2006/relationships" rot="-90" type="round2SameRect" r:blip="">
                            <dgm:adjLst/>
                          </dgm:shape>
                        </dgm:else>
                      </dgm:choose>
                    </dgm:if>
                    <dgm:else name="Name271">
                      <dgm:shape xmlns:r="http://schemas.openxmlformats.org/officeDocument/2006/relationships" type="rect" r:blip="">
                        <dgm:adjLst/>
                      </dgm:shape>
                    </dgm:else>
                  </dgm:choose>
                </dgm:else>
              </dgm:choose>
              <dgm:presOf axis="self" ptType="node"/>
              <dgm:constrLst>
                <dgm:constr type="lMarg" refType="primFontSz" fact="0.6"/>
                <dgm:constr type="rMarg" refType="primFontSz" fact="0.6"/>
                <dgm:constr type="tMarg" refType="primFontSz" fact="0.6"/>
                <dgm:constr type="bMarg" refType="primFontSz" fact="0.6"/>
              </dgm:constrLst>
              <dgm:ruleLst>
                <dgm:rule type="primFontSz" val="11" fact="NaN" max="NaN"/>
              </dgm:ruleLst>
            </dgm:layoutNode>
            <dgm:layoutNode name="Childtext1" styleLbl="revTx">
              <dgm:varLst>
                <dgm:bulletEnabled val="1"/>
              </dgm:varLst>
              <dgm:choose name="casesForTxtDirLogic1">
                <dgm:if name="Name771" axis="self" ptType="node" func="posOdd" op="equ" val="1">
                  <dgm:alg type="tx">
                    <dgm:param type="txAnchorVert" val="b"/>
                    <dgm:param type="txAnchorHorz" val="ctr"/>
                    <dgm:param type="parTxLTRAlign" val="ctr"/>
                    <dgm:param type="parTxRTLAlign" val="ctr"/>
                  </dgm:alg>
                  <dgm:constrLst>
                    <dgm:constr type="lMarg"/>
                    <dgm:constr type="rMarg"/>
                    <dgm:constr type="tMarg"/>
                    <dgm:constr type="bMarg" refType="primFontSz" fact="0.6"/>
                  </dgm:constrLst>
                </dgm:if>
                <dgm:else name="Name881">
                  <dgm:alg type="tx">
                    <dgm:param type="txAnchorVert" val="t"/>
                    <dgm:param type="txAnchorHorz" val="ctr"/>
                    <dgm:param type="parTxLTRAlign" val="ctr"/>
                    <dgm:param type="parTxRTLAlign" val="ctr"/>
                  </dgm:alg>
                  <dgm:constrLst>
                    <dgm:constr type="lMarg"/>
                    <dgm:constr type="rMarg"/>
                    <dgm:constr type="tMarg" refType="primFontSz" fact="0.6"/>
                    <dgm:constr type="bMarg"/>
                  </dgm:constrLst>
                </dgm:else>
              </dgm:choose>
              <dgm:shape xmlns:r="http://schemas.openxmlformats.org/officeDocument/2006/relationships" type="rect" r:blip="">
                <dgm:adjLst/>
              </dgm:shape>
              <dgm:presOf axis="ch" ptType="node"/>
              <dgm:ruleLst>
                <dgm:rule type="primFontSz" val="11" fact="NaN" max="NaN"/>
              </dgm:ruleLst>
            </dgm:layoutNode>
            <dgm:layoutNode name="ConnectLine1" styleLbl="sibTrans1D1">
              <dgm:alg type="sp"/>
              <dgm:shape xmlns:r="http://schemas.openxmlformats.org/officeDocument/2006/relationships" type="line" r:blip="">
                <dgm:adjLst/>
                <dgm:extLst>
                  <a:ext uri="{B698B0E9-8C71-41B9-8309-B3DCBF30829C}">
                    <dgm1612:spPr xmlns:dgm1612="http://schemas.microsoft.com/office/drawing/2016/12/diagram">
                      <a:ln>
                        <a:prstDash val="dash"/>
                      </a:ln>
                    </dgm1612:spPr>
                  </a:ext>
                </dgm:extLst>
              </dgm:shape>
              <dgm:presOf/>
              <dgm:constrLst/>
            </dgm:layoutNode>
            <dgm:layoutNode name="ConnectLineEnd1" styleLbl="lnNode1">
              <dgm:alg type="sp"/>
              <dgm:shape xmlns:r="http://schemas.openxmlformats.org/officeDocument/2006/relationships" type="ellipse" r:blip="">
                <dgm:adjLst/>
              </dgm:shape>
              <dgm:presOf/>
              <dgm:constrLst/>
            </dgm:layoutNode>
            <dgm:layoutNode name="EmptyPane1">
              <dgm:alg type="sp"/>
              <dgm:shape xmlns:r="http://schemas.openxmlformats.org/officeDocument/2006/relationships" r:blip="">
                <dgm:adjLst/>
              </dgm:shape>
              <dgm:presOf/>
              <dgm:constrLst/>
            </dgm:layoutNode>
          </dgm:layoutNode>
          <dgm:forEach name="Name281" axis="followSib" ptType="sibTrans" cnt="1">
            <dgm:layoutNode name="spaceBetweenRectangles1">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CC963E5-AAA0-4DF4-8183-AF8489845B31}" type="datetimeFigureOut">
              <a:rPr lang="en-US" smtClean="0"/>
              <a:t>3/4/2026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841849A-747B-42AC-A523-E9AF5F32373C}" type="slidenum">
              <a:rPr lang="en-US" smtClean="0"/>
              <a:t>‹#›</a:t>
            </a:fld>
            <a:endParaRPr lang="en-US"/>
          </a:p>
        </p:txBody>
      </p:sp>
    </p:spTree>
    <p:extLst>
      <p:ext uri="{BB962C8B-B14F-4D97-AF65-F5344CB8AC3E}">
        <p14:creationId xmlns:p14="http://schemas.microsoft.com/office/powerpoint/2010/main" val="12550379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841849A-747B-42AC-A523-E9AF5F32373C}" type="slidenum">
              <a:rPr lang="en-US" smtClean="0"/>
              <a:t>1</a:t>
            </a:fld>
            <a:endParaRPr lang="en-US"/>
          </a:p>
        </p:txBody>
      </p:sp>
    </p:spTree>
    <p:extLst>
      <p:ext uri="{BB962C8B-B14F-4D97-AF65-F5344CB8AC3E}">
        <p14:creationId xmlns:p14="http://schemas.microsoft.com/office/powerpoint/2010/main" val="1963981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BFA307-B675-71DE-88EE-99E0247EB40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6A3F432-322B-9FCE-2C85-C13EF7D46F8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0ECCA00-08D4-A037-91FD-8E2D5E6DFCA6}"/>
              </a:ext>
            </a:extLst>
          </p:cNvPr>
          <p:cNvSpPr>
            <a:spLocks noGrp="1"/>
          </p:cNvSpPr>
          <p:nvPr>
            <p:ph type="body" idx="1"/>
          </p:nvPr>
        </p:nvSpPr>
        <p:spPr/>
        <p:txBody>
          <a:bodyPr/>
          <a:lstStyle/>
          <a:p>
            <a:r>
              <a:rPr lang="en-US"/>
              <a:t>Note: Condos includes townhomes</a:t>
            </a:r>
          </a:p>
        </p:txBody>
      </p:sp>
      <p:sp>
        <p:nvSpPr>
          <p:cNvPr id="4" name="Slide Number Placeholder 3">
            <a:extLst>
              <a:ext uri="{FF2B5EF4-FFF2-40B4-BE49-F238E27FC236}">
                <a16:creationId xmlns:a16="http://schemas.microsoft.com/office/drawing/2014/main" id="{F6C36008-76FD-B1D0-B56D-62728E829A37}"/>
              </a:ext>
            </a:extLst>
          </p:cNvPr>
          <p:cNvSpPr>
            <a:spLocks noGrp="1"/>
          </p:cNvSpPr>
          <p:nvPr>
            <p:ph type="sldNum" sz="quarter" idx="5"/>
          </p:nvPr>
        </p:nvSpPr>
        <p:spPr/>
        <p:txBody>
          <a:bodyPr/>
          <a:lstStyle/>
          <a:p>
            <a:fld id="{B841849A-747B-42AC-A523-E9AF5F32373C}" type="slidenum">
              <a:rPr lang="en-US" smtClean="0"/>
              <a:t>4</a:t>
            </a:fld>
            <a:endParaRPr lang="en-US"/>
          </a:p>
        </p:txBody>
      </p:sp>
    </p:spTree>
    <p:extLst>
      <p:ext uri="{BB962C8B-B14F-4D97-AF65-F5344CB8AC3E}">
        <p14:creationId xmlns:p14="http://schemas.microsoft.com/office/powerpoint/2010/main" val="8628679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Note: Condos includes townhomes</a:t>
            </a:r>
          </a:p>
        </p:txBody>
      </p:sp>
      <p:sp>
        <p:nvSpPr>
          <p:cNvPr id="4" name="Slide Number Placeholder 3"/>
          <p:cNvSpPr>
            <a:spLocks noGrp="1"/>
          </p:cNvSpPr>
          <p:nvPr>
            <p:ph type="sldNum" sz="quarter" idx="5"/>
          </p:nvPr>
        </p:nvSpPr>
        <p:spPr/>
        <p:txBody>
          <a:bodyPr/>
          <a:lstStyle/>
          <a:p>
            <a:fld id="{B841849A-747B-42AC-A523-E9AF5F32373C}" type="slidenum">
              <a:rPr lang="en-US" smtClean="0"/>
              <a:t>5</a:t>
            </a:fld>
            <a:endParaRPr lang="en-US"/>
          </a:p>
        </p:txBody>
      </p:sp>
    </p:spTree>
    <p:extLst>
      <p:ext uri="{BB962C8B-B14F-4D97-AF65-F5344CB8AC3E}">
        <p14:creationId xmlns:p14="http://schemas.microsoft.com/office/powerpoint/2010/main" val="32142375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841849A-747B-42AC-A523-E9AF5F32373C}" type="slidenum">
              <a:rPr lang="en-US" smtClean="0"/>
              <a:t>6</a:t>
            </a:fld>
            <a:endParaRPr lang="en-US"/>
          </a:p>
        </p:txBody>
      </p:sp>
    </p:spTree>
    <p:extLst>
      <p:ext uri="{BB962C8B-B14F-4D97-AF65-F5344CB8AC3E}">
        <p14:creationId xmlns:p14="http://schemas.microsoft.com/office/powerpoint/2010/main" val="17525146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p>
        </p:txBody>
      </p:sp>
      <p:sp>
        <p:nvSpPr>
          <p:cNvPr id="4" name="Date Placeholder 3"/>
          <p:cNvSpPr>
            <a:spLocks noGrp="1"/>
          </p:cNvSpPr>
          <p:nvPr>
            <p:ph type="dt" sz="half" idx="10"/>
          </p:nvPr>
        </p:nvSpPr>
        <p:spPr/>
        <p:txBody>
          <a:bodyPr/>
          <a:lstStyle/>
          <a:p>
            <a:fld id="{84A821FC-8236-42BD-8A64-7AB5DAFAF8D4}" type="datetimeFigureOut">
              <a:rPr lang="en-US" smtClean="0"/>
              <a:t>3/4/2026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C1066EF-3999-4C99-870C-0F44FD4E6D9A}"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153730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A821FC-8236-42BD-8A64-7AB5DAFAF8D4}" type="datetimeFigureOut">
              <a:rPr lang="en-US" smtClean="0"/>
              <a:t>3/4/2026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C1066EF-3999-4C99-870C-0F44FD4E6D9A}" type="slidenum">
              <a:rPr lang="en-US" smtClean="0"/>
              <a:t>‹#›</a:t>
            </a:fld>
            <a:endParaRPr lang="en-US"/>
          </a:p>
        </p:txBody>
      </p:sp>
    </p:spTree>
    <p:extLst>
      <p:ext uri="{BB962C8B-B14F-4D97-AF65-F5344CB8AC3E}">
        <p14:creationId xmlns:p14="http://schemas.microsoft.com/office/powerpoint/2010/main" val="14737684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A821FC-8236-42BD-8A64-7AB5DAFAF8D4}" type="datetimeFigureOut">
              <a:rPr lang="en-US" smtClean="0"/>
              <a:t>3/4/2026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C1066EF-3999-4C99-870C-0F44FD4E6D9A}"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969437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p>
        </p:txBody>
      </p:sp>
      <p:sp>
        <p:nvSpPr>
          <p:cNvPr id="3" name="Content Placeholder 2"/>
          <p:cNvSpPr>
            <a:spLocks noGrp="1"/>
          </p:cNvSpPr>
          <p:nvPr>
            <p:ph sz="half" idx="1"/>
          </p:nvPr>
        </p:nvSpPr>
        <p:spPr>
          <a:xfrm>
            <a:off x="1097279" y="1845734"/>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4A821FC-8236-42BD-8A64-7AB5DAFAF8D4}" type="datetimeFigureOut">
              <a:rPr lang="en-US" smtClean="0"/>
              <a:t>3/4/2026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C1066EF-3999-4C99-870C-0F44FD4E6D9A}" type="slidenum">
              <a:rPr lang="en-US" smtClean="0"/>
              <a:t>‹#›</a:t>
            </a:fld>
            <a:endParaRPr lang="en-US"/>
          </a:p>
        </p:txBody>
      </p:sp>
    </p:spTree>
    <p:extLst>
      <p:ext uri="{BB962C8B-B14F-4D97-AF65-F5344CB8AC3E}">
        <p14:creationId xmlns:p14="http://schemas.microsoft.com/office/powerpoint/2010/main" val="39536274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4A821FC-8236-42BD-8A64-7AB5DAFAF8D4}" type="datetimeFigureOut">
              <a:rPr lang="en-US" smtClean="0"/>
              <a:t>3/4/2026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C1066EF-3999-4C99-870C-0F44FD4E6D9A}" type="slidenum">
              <a:rPr lang="en-US" smtClean="0"/>
              <a:t>‹#›</a:t>
            </a:fld>
            <a:endParaRPr lang="en-US"/>
          </a:p>
        </p:txBody>
      </p:sp>
    </p:spTree>
    <p:extLst>
      <p:ext uri="{BB962C8B-B14F-4D97-AF65-F5344CB8AC3E}">
        <p14:creationId xmlns:p14="http://schemas.microsoft.com/office/powerpoint/2010/main" val="25792680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4A821FC-8236-42BD-8A64-7AB5DAFAF8D4}" type="datetimeFigureOut">
              <a:rPr lang="en-US" smtClean="0"/>
              <a:t>3/4/2026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C1066EF-3999-4C99-870C-0F44FD4E6D9A}" type="slidenum">
              <a:rPr lang="en-US" smtClean="0"/>
              <a:t>‹#›</a:t>
            </a:fld>
            <a:endParaRPr lang="en-US"/>
          </a:p>
        </p:txBody>
      </p:sp>
    </p:spTree>
    <p:extLst>
      <p:ext uri="{BB962C8B-B14F-4D97-AF65-F5344CB8AC3E}">
        <p14:creationId xmlns:p14="http://schemas.microsoft.com/office/powerpoint/2010/main" val="35898738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7" name="Date Placeholder 6"/>
          <p:cNvSpPr>
            <a:spLocks noGrp="1"/>
          </p:cNvSpPr>
          <p:nvPr>
            <p:ph type="dt" sz="half" idx="10"/>
          </p:nvPr>
        </p:nvSpPr>
        <p:spPr/>
        <p:txBody>
          <a:bodyPr/>
          <a:lstStyle/>
          <a:p>
            <a:fld id="{84A821FC-8236-42BD-8A64-7AB5DAFAF8D4}" type="datetimeFigureOut">
              <a:rPr lang="en-US" smtClean="0"/>
              <a:t>3/4/2026</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2C1066EF-3999-4C99-870C-0F44FD4E6D9A}" type="slidenum">
              <a:rPr lang="en-US" smtClean="0"/>
              <a:t>‹#›</a:t>
            </a:fld>
            <a:endParaRPr lang="en-US"/>
          </a:p>
        </p:txBody>
      </p:sp>
    </p:spTree>
    <p:extLst>
      <p:ext uri="{BB962C8B-B14F-4D97-AF65-F5344CB8AC3E}">
        <p14:creationId xmlns:p14="http://schemas.microsoft.com/office/powerpoint/2010/main" val="33475797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84A821FC-8236-42BD-8A64-7AB5DAFAF8D4}" type="datetimeFigureOut">
              <a:rPr lang="en-US" smtClean="0"/>
              <a:t>3/4/2026</a:t>
            </a:fld>
            <a:endParaRPr 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2C1066EF-3999-4C99-870C-0F44FD4E6D9A}" type="slidenum">
              <a:rPr lang="en-US" smtClean="0"/>
              <a:t>‹#›</a:t>
            </a:fld>
            <a:endParaRPr lang="en-US"/>
          </a:p>
        </p:txBody>
      </p:sp>
    </p:spTree>
    <p:extLst>
      <p:ext uri="{BB962C8B-B14F-4D97-AF65-F5344CB8AC3E}">
        <p14:creationId xmlns:p14="http://schemas.microsoft.com/office/powerpoint/2010/main" val="10697080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a:t>Click to edit Master title style</a:t>
            </a:r>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4A821FC-8236-42BD-8A64-7AB5DAFAF8D4}" type="datetimeFigureOut">
              <a:rPr lang="en-US" smtClean="0"/>
              <a:t>3/4/2026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C1066EF-3999-4C99-870C-0F44FD4E6D9A}" type="slidenum">
              <a:rPr lang="en-US" smtClean="0"/>
              <a:t>‹#›</a:t>
            </a:fld>
            <a:endParaRPr lang="en-US"/>
          </a:p>
        </p:txBody>
      </p:sp>
    </p:spTree>
    <p:extLst>
      <p:ext uri="{BB962C8B-B14F-4D97-AF65-F5344CB8AC3E}">
        <p14:creationId xmlns:p14="http://schemas.microsoft.com/office/powerpoint/2010/main" val="17033241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A821FC-8236-42BD-8A64-7AB5DAFAF8D4}" type="datetimeFigureOut">
              <a:rPr lang="en-US" smtClean="0"/>
              <a:t>3/4/2026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C1066EF-3999-4C99-870C-0F44FD4E6D9A}" type="slidenum">
              <a:rPr lang="en-US" smtClean="0"/>
              <a:t>‹#›</a:t>
            </a:fld>
            <a:endParaRPr lang="en-US"/>
          </a:p>
        </p:txBody>
      </p:sp>
    </p:spTree>
    <p:extLst>
      <p:ext uri="{BB962C8B-B14F-4D97-AF65-F5344CB8AC3E}">
        <p14:creationId xmlns:p14="http://schemas.microsoft.com/office/powerpoint/2010/main" val="6376829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A821FC-8236-42BD-8A64-7AB5DAFAF8D4}" type="datetimeFigureOut">
              <a:rPr lang="en-US" smtClean="0"/>
              <a:t>3/4/2026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C1066EF-3999-4C99-870C-0F44FD4E6D9A}" type="slidenum">
              <a:rPr lang="en-US" smtClean="0"/>
              <a:t>‹#›</a:t>
            </a:fld>
            <a:endParaRPr lang="en-US"/>
          </a:p>
        </p:txBody>
      </p:sp>
    </p:spTree>
    <p:extLst>
      <p:ext uri="{BB962C8B-B14F-4D97-AF65-F5344CB8AC3E}">
        <p14:creationId xmlns:p14="http://schemas.microsoft.com/office/powerpoint/2010/main" val="15869674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84A821FC-8236-42BD-8A64-7AB5DAFAF8D4}" type="datetimeFigureOut">
              <a:rPr lang="en-US" smtClean="0"/>
              <a:t>3/4/2026</a:t>
            </a:fld>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2C1066EF-3999-4C99-870C-0F44FD4E6D9A}" type="slidenum">
              <a:rPr lang="en-US" smtClean="0"/>
              <a:t>‹#›</a:t>
            </a:fld>
            <a:endParaRPr lang="en-U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0972099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diagramData" Target="../diagrams/data2.xml"/><Relationship Id="rId3" Type="http://schemas.openxmlformats.org/officeDocument/2006/relationships/diagramData" Target="../diagrams/data1.xml"/><Relationship Id="rId7" Type="http://schemas.microsoft.com/office/2007/relationships/diagramDrawing" Target="../diagrams/drawing1.xml"/><Relationship Id="rId12"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9.xml"/><Relationship Id="rId6" Type="http://schemas.openxmlformats.org/officeDocument/2006/relationships/diagramColors" Target="../diagrams/colors1.xml"/><Relationship Id="rId11" Type="http://schemas.openxmlformats.org/officeDocument/2006/relationships/diagramColors" Target="../diagrams/colors2.xml"/><Relationship Id="rId5" Type="http://schemas.openxmlformats.org/officeDocument/2006/relationships/diagramQuickStyle" Target="../diagrams/quickStyle1.xml"/><Relationship Id="rId10" Type="http://schemas.openxmlformats.org/officeDocument/2006/relationships/diagramQuickStyle" Target="../diagrams/quickStyle2.xml"/><Relationship Id="rId4" Type="http://schemas.openxmlformats.org/officeDocument/2006/relationships/diagramLayout" Target="../diagrams/layout1.xml"/><Relationship Id="rId9" Type="http://schemas.openxmlformats.org/officeDocument/2006/relationships/diagramLayout" Target="../diagrams/layout2.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www.cityofsalinas.org/Your-Government/Departments/Community-Development" TargetMode="External"/><Relationship Id="rId2" Type="http://schemas.openxmlformats.org/officeDocument/2006/relationships/image" Target="../media/image2.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A1B47C8-47A0-4A88-8830-6DEA3B5DE3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1">
            <a:schemeClr val="lt1"/>
          </a:fillRef>
          <a:effectRef idx="0">
            <a:schemeClr val="accent1"/>
          </a:effectRef>
          <a:fontRef idx="minor">
            <a:schemeClr val="lt1"/>
          </a:fontRef>
        </p:style>
        <p:txBody>
          <a:bodyPr rtlCol="0" anchor="ctr"/>
          <a:lstStyle/>
          <a:p>
            <a:pPr algn="ctr"/>
            <a:endParaRPr lang="en-US"/>
          </a:p>
        </p:txBody>
      </p:sp>
      <p:pic>
        <p:nvPicPr>
          <p:cNvPr id="4" name="Picture 3" descr="Logo&#10;&#10;Description automatically generated">
            <a:extLst>
              <a:ext uri="{FF2B5EF4-FFF2-40B4-BE49-F238E27FC236}">
                <a16:creationId xmlns:a16="http://schemas.microsoft.com/office/drawing/2014/main" id="{D5C6D016-CD0A-1353-9A62-01F563685C0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3999" y="1342341"/>
            <a:ext cx="6275667" cy="4173318"/>
          </a:xfrm>
          <a:prstGeom prst="rect">
            <a:avLst/>
          </a:prstGeom>
        </p:spPr>
      </p:pic>
      <p:sp>
        <p:nvSpPr>
          <p:cNvPr id="11" name="Rectangle 10">
            <a:extLst>
              <a:ext uri="{FF2B5EF4-FFF2-40B4-BE49-F238E27FC236}">
                <a16:creationId xmlns:a16="http://schemas.microsoft.com/office/drawing/2014/main" id="{984BBFDD-E720-4805-A9C8-129FBBF6DD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7613486" y="0"/>
            <a:ext cx="4584734"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6919FD21-B327-F732-BC7E-36983F6ADA76}"/>
              </a:ext>
            </a:extLst>
          </p:cNvPr>
          <p:cNvSpPr>
            <a:spLocks noGrp="1"/>
          </p:cNvSpPr>
          <p:nvPr>
            <p:ph type="ctrTitle"/>
          </p:nvPr>
        </p:nvSpPr>
        <p:spPr>
          <a:xfrm>
            <a:off x="7914435" y="640080"/>
            <a:ext cx="4081181" cy="2936659"/>
          </a:xfrm>
        </p:spPr>
        <p:txBody>
          <a:bodyPr anchor="t">
            <a:noAutofit/>
          </a:bodyPr>
          <a:lstStyle/>
          <a:p>
            <a:r>
              <a:rPr lang="en-US" sz="4000" b="1" dirty="0">
                <a:solidFill>
                  <a:srgbClr val="FFFFFF"/>
                </a:solidFill>
              </a:rPr>
              <a:t>Application to HCD for the </a:t>
            </a:r>
            <a:r>
              <a:rPr lang="en-US" sz="4000" b="1" dirty="0" err="1">
                <a:solidFill>
                  <a:srgbClr val="FFFFFF"/>
                </a:solidFill>
              </a:rPr>
              <a:t>Prohousing</a:t>
            </a:r>
            <a:r>
              <a:rPr lang="en-US" sz="4000" b="1" dirty="0">
                <a:solidFill>
                  <a:srgbClr val="FFFFFF"/>
                </a:solidFill>
              </a:rPr>
              <a:t> Incentive Program Round 4</a:t>
            </a:r>
            <a:endParaRPr lang="en-US" sz="4000" b="1" dirty="0">
              <a:solidFill>
                <a:srgbClr val="FFFFFF"/>
              </a:solidFill>
              <a:ea typeface="Calibri Light"/>
              <a:cs typeface="Calibri Light"/>
            </a:endParaRPr>
          </a:p>
        </p:txBody>
      </p:sp>
      <p:sp>
        <p:nvSpPr>
          <p:cNvPr id="3" name="Subtitle 2">
            <a:extLst>
              <a:ext uri="{FF2B5EF4-FFF2-40B4-BE49-F238E27FC236}">
                <a16:creationId xmlns:a16="http://schemas.microsoft.com/office/drawing/2014/main" id="{E3BA0DBF-67B7-FD51-6DEA-283685DFE7AA}"/>
              </a:ext>
            </a:extLst>
          </p:cNvPr>
          <p:cNvSpPr>
            <a:spLocks noGrp="1"/>
          </p:cNvSpPr>
          <p:nvPr>
            <p:ph type="subTitle" idx="1"/>
          </p:nvPr>
        </p:nvSpPr>
        <p:spPr>
          <a:xfrm>
            <a:off x="8085999" y="3763141"/>
            <a:ext cx="3659246" cy="2639835"/>
          </a:xfrm>
        </p:spPr>
        <p:txBody>
          <a:bodyPr vert="horz" lIns="91440" tIns="45720" rIns="91440" bIns="45720" rtlCol="0" anchor="t">
            <a:normAutofit/>
          </a:bodyPr>
          <a:lstStyle/>
          <a:p>
            <a:r>
              <a:rPr lang="en-US" cap="none">
                <a:solidFill>
                  <a:srgbClr val="FFFFFF"/>
                </a:solidFill>
              </a:rPr>
              <a:t>March 10, </a:t>
            </a:r>
            <a:r>
              <a:rPr lang="en-US" cap="none" dirty="0">
                <a:solidFill>
                  <a:srgbClr val="FFFFFF"/>
                </a:solidFill>
              </a:rPr>
              <a:t>2026</a:t>
            </a:r>
          </a:p>
          <a:p>
            <a:r>
              <a:rPr lang="en-US" cap="none" dirty="0">
                <a:solidFill>
                  <a:srgbClr val="FFFFFF"/>
                </a:solidFill>
                <a:ea typeface="Calibri Light"/>
                <a:cs typeface="Calibri Light"/>
              </a:rPr>
              <a:t>Housing and Land Use Committee</a:t>
            </a:r>
            <a:endParaRPr lang="en-US" cap="none" dirty="0">
              <a:solidFill>
                <a:srgbClr val="FFFFFF"/>
              </a:solidFill>
            </a:endParaRPr>
          </a:p>
          <a:p>
            <a:r>
              <a:rPr lang="en-US" cap="none" dirty="0">
                <a:solidFill>
                  <a:srgbClr val="FFFFFF"/>
                </a:solidFill>
              </a:rPr>
              <a:t>Vincent Montgomery, Planning Manager</a:t>
            </a:r>
            <a:endParaRPr lang="en-US" cap="none" dirty="0">
              <a:solidFill>
                <a:srgbClr val="FFFFFF"/>
              </a:solidFill>
              <a:ea typeface="Calibri Light"/>
              <a:cs typeface="Calibri Light"/>
            </a:endParaRPr>
          </a:p>
        </p:txBody>
      </p:sp>
      <p:sp>
        <p:nvSpPr>
          <p:cNvPr id="13" name="Rectangle 12">
            <a:extLst>
              <a:ext uri="{FF2B5EF4-FFF2-40B4-BE49-F238E27FC236}">
                <a16:creationId xmlns:a16="http://schemas.microsoft.com/office/drawing/2014/main" id="{5AC4BE46-4A77-42FE-9D15-065CDB2F84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56906"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16076021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311973C2-EB8B-452A-A698-4A252FD3AE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79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8" name="Rectangle 17">
            <a:extLst>
              <a:ext uri="{FF2B5EF4-FFF2-40B4-BE49-F238E27FC236}">
                <a16:creationId xmlns:a16="http://schemas.microsoft.com/office/drawing/2014/main" id="{10162E77-11AD-44A7-84EC-40C59EEFBD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70233A8-EF1D-DE03-3AC8-E54E7BD78F6E}"/>
              </a:ext>
            </a:extLst>
          </p:cNvPr>
          <p:cNvSpPr>
            <a:spLocks noGrp="1"/>
          </p:cNvSpPr>
          <p:nvPr>
            <p:ph type="title"/>
          </p:nvPr>
        </p:nvSpPr>
        <p:spPr>
          <a:xfrm>
            <a:off x="5181601" y="634946"/>
            <a:ext cx="6368142" cy="1450757"/>
          </a:xfrm>
        </p:spPr>
        <p:txBody>
          <a:bodyPr>
            <a:normAutofit/>
          </a:bodyPr>
          <a:lstStyle/>
          <a:p>
            <a:r>
              <a:rPr lang="en-US" b="1" dirty="0">
                <a:ea typeface="Calibri Light"/>
                <a:cs typeface="Calibri Light"/>
              </a:rPr>
              <a:t>Background</a:t>
            </a:r>
          </a:p>
        </p:txBody>
      </p:sp>
      <p:cxnSp>
        <p:nvCxnSpPr>
          <p:cNvPr id="16" name="Straight Connector 15">
            <a:extLst>
              <a:ext uri="{FF2B5EF4-FFF2-40B4-BE49-F238E27FC236}">
                <a16:creationId xmlns:a16="http://schemas.microsoft.com/office/drawing/2014/main" id="{5AB158E9-1B40-4CD6-95F0-95CA11DF7B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287617" y="2085703"/>
            <a:ext cx="6170686"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7" name="Content Placeholder 2">
            <a:extLst>
              <a:ext uri="{FF2B5EF4-FFF2-40B4-BE49-F238E27FC236}">
                <a16:creationId xmlns:a16="http://schemas.microsoft.com/office/drawing/2014/main" id="{DD46C0DE-84C4-E30C-3E1C-88DFCD7DE113}"/>
              </a:ext>
            </a:extLst>
          </p:cNvPr>
          <p:cNvSpPr>
            <a:spLocks noGrp="1"/>
          </p:cNvSpPr>
          <p:nvPr>
            <p:ph idx="1"/>
          </p:nvPr>
        </p:nvSpPr>
        <p:spPr>
          <a:xfrm>
            <a:off x="5181601" y="2198914"/>
            <a:ext cx="6368142" cy="3670180"/>
          </a:xfrm>
        </p:spPr>
        <p:txBody>
          <a:bodyPr vert="horz" lIns="0" tIns="45720" rIns="0" bIns="45720" rtlCol="0" anchor="t">
            <a:normAutofit/>
          </a:bodyPr>
          <a:lstStyle/>
          <a:p>
            <a:pPr>
              <a:buFont typeface="Arial"/>
              <a:buChar char="•"/>
            </a:pPr>
            <a:r>
              <a:rPr lang="en-US" sz="2400" dirty="0">
                <a:ea typeface="+mn-lt"/>
                <a:cs typeface="+mn-lt"/>
              </a:rPr>
              <a:t>April 2023, </a:t>
            </a:r>
            <a:r>
              <a:rPr lang="en-US" sz="2400" dirty="0" err="1">
                <a:ea typeface="+mn-lt"/>
                <a:cs typeface="+mn-lt"/>
              </a:rPr>
              <a:t>Prohousing</a:t>
            </a:r>
            <a:r>
              <a:rPr lang="en-US" sz="2400" dirty="0">
                <a:ea typeface="+mn-lt"/>
                <a:cs typeface="+mn-lt"/>
              </a:rPr>
              <a:t> Designation</a:t>
            </a:r>
            <a:endParaRPr lang="en-US" sz="2400" dirty="0">
              <a:ea typeface="Calibri"/>
              <a:cs typeface="Calibri"/>
            </a:endParaRPr>
          </a:p>
          <a:p>
            <a:pPr>
              <a:buFont typeface="Arial"/>
              <a:buChar char="•"/>
            </a:pPr>
            <a:r>
              <a:rPr lang="en-US" sz="2400" dirty="0">
                <a:ea typeface="+mn-lt"/>
                <a:cs typeface="+mn-lt"/>
              </a:rPr>
              <a:t>September 30, 2025 – PIP Round 4 NOFA Release</a:t>
            </a:r>
            <a:endParaRPr lang="en-US" sz="2400" dirty="0">
              <a:ea typeface="Calibri" panose="020F0502020204030204"/>
              <a:cs typeface="Calibri" panose="020F0502020204030204"/>
            </a:endParaRPr>
          </a:p>
          <a:p>
            <a:pPr>
              <a:buFont typeface="Arial"/>
              <a:buChar char="•"/>
            </a:pPr>
            <a:r>
              <a:rPr lang="en-US" sz="2400" dirty="0">
                <a:ea typeface="Calibri" panose="020F0502020204030204"/>
                <a:cs typeface="Calibri" panose="020F0502020204030204"/>
              </a:rPr>
              <a:t>$8,000,0000 Statewide</a:t>
            </a:r>
          </a:p>
          <a:p>
            <a:pPr>
              <a:buFont typeface="Arial"/>
              <a:buChar char="•"/>
            </a:pPr>
            <a:r>
              <a:rPr lang="en-US" sz="2400" dirty="0">
                <a:ea typeface="+mn-lt"/>
                <a:cs typeface="+mn-lt"/>
              </a:rPr>
              <a:t>First time PIP applicants will be prioritized</a:t>
            </a:r>
          </a:p>
          <a:p>
            <a:pPr marL="0" indent="0">
              <a:buNone/>
            </a:pPr>
            <a:endParaRPr lang="en-US">
              <a:ea typeface="+mn-lt"/>
              <a:cs typeface="+mn-lt"/>
            </a:endParaRPr>
          </a:p>
        </p:txBody>
      </p:sp>
      <p:pic>
        <p:nvPicPr>
          <p:cNvPr id="4" name="Picture 3">
            <a:extLst>
              <a:ext uri="{FF2B5EF4-FFF2-40B4-BE49-F238E27FC236}">
                <a16:creationId xmlns:a16="http://schemas.microsoft.com/office/drawing/2014/main" id="{C5C9BD35-8E95-F19F-66CF-00B44DC7C5E0}"/>
              </a:ext>
            </a:extLst>
          </p:cNvPr>
          <p:cNvPicPr>
            <a:picLocks noChangeAspect="1"/>
          </p:cNvPicPr>
          <p:nvPr/>
        </p:nvPicPr>
        <p:blipFill>
          <a:blip r:embed="rId2"/>
          <a:stretch>
            <a:fillRect/>
          </a:stretch>
        </p:blipFill>
        <p:spPr>
          <a:xfrm>
            <a:off x="250129" y="633413"/>
            <a:ext cx="4781550" cy="5591175"/>
          </a:xfrm>
          <a:prstGeom prst="rect">
            <a:avLst/>
          </a:prstGeom>
        </p:spPr>
      </p:pic>
    </p:spTree>
    <p:extLst>
      <p:ext uri="{BB962C8B-B14F-4D97-AF65-F5344CB8AC3E}">
        <p14:creationId xmlns:p14="http://schemas.microsoft.com/office/powerpoint/2010/main" val="23515482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77C4727-86C6-DC55-C16D-B05DBFCB1B6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B143588-681F-1F23-CDEA-EE03D047223B}"/>
              </a:ext>
            </a:extLst>
          </p:cNvPr>
          <p:cNvSpPr>
            <a:spLocks noGrp="1"/>
          </p:cNvSpPr>
          <p:nvPr>
            <p:ph type="title"/>
          </p:nvPr>
        </p:nvSpPr>
        <p:spPr>
          <a:xfrm>
            <a:off x="1097280" y="286603"/>
            <a:ext cx="10058400" cy="1450757"/>
          </a:xfrm>
        </p:spPr>
        <p:txBody>
          <a:bodyPr>
            <a:normAutofit/>
          </a:bodyPr>
          <a:lstStyle/>
          <a:p>
            <a:r>
              <a:rPr lang="en-US" b="1" dirty="0">
                <a:ea typeface="Calibri Light"/>
                <a:cs typeface="Calibri Light"/>
              </a:rPr>
              <a:t>Discussion</a:t>
            </a:r>
          </a:p>
        </p:txBody>
      </p:sp>
      <p:sp>
        <p:nvSpPr>
          <p:cNvPr id="7" name="Content Placeholder 2">
            <a:extLst>
              <a:ext uri="{FF2B5EF4-FFF2-40B4-BE49-F238E27FC236}">
                <a16:creationId xmlns:a16="http://schemas.microsoft.com/office/drawing/2014/main" id="{A6604AEE-3601-3CDB-3181-84D811E440DE}"/>
              </a:ext>
            </a:extLst>
          </p:cNvPr>
          <p:cNvSpPr>
            <a:spLocks noGrp="1"/>
          </p:cNvSpPr>
          <p:nvPr>
            <p:ph idx="1"/>
          </p:nvPr>
        </p:nvSpPr>
        <p:spPr>
          <a:xfrm>
            <a:off x="1097279" y="2183191"/>
            <a:ext cx="6857758" cy="4012474"/>
          </a:xfrm>
        </p:spPr>
        <p:txBody>
          <a:bodyPr vert="horz" lIns="0" tIns="45720" rIns="0" bIns="45720" rtlCol="0" anchor="t">
            <a:normAutofit/>
          </a:bodyPr>
          <a:lstStyle/>
          <a:p>
            <a:pPr>
              <a:buChar char="-"/>
            </a:pPr>
            <a:r>
              <a:rPr lang="en-US" sz="2400" b="1" dirty="0">
                <a:highlight>
                  <a:srgbClr val="FFFFFF"/>
                </a:highlight>
                <a:latin typeface="Calibri"/>
                <a:ea typeface="Calibri"/>
                <a:cs typeface="Times New Roman"/>
              </a:rPr>
              <a:t>City Eligible - $1,250,000</a:t>
            </a:r>
          </a:p>
          <a:p>
            <a:pPr>
              <a:buChar char="-"/>
            </a:pPr>
            <a:r>
              <a:rPr lang="en-US" sz="2400" b="1" dirty="0">
                <a:highlight>
                  <a:srgbClr val="FFFFFF"/>
                </a:highlight>
                <a:latin typeface="Calibri"/>
                <a:ea typeface="Calibri"/>
                <a:cs typeface="Times New Roman"/>
              </a:rPr>
              <a:t>PIP Selected Activities</a:t>
            </a:r>
            <a:endParaRPr lang="en-US" dirty="0">
              <a:latin typeface="Calibri"/>
              <a:ea typeface="Calibri"/>
              <a:cs typeface="Calibri"/>
            </a:endParaRPr>
          </a:p>
          <a:p>
            <a:pPr marL="383540" lvl="1">
              <a:buChar char="-"/>
            </a:pPr>
            <a:r>
              <a:rPr lang="en-US" sz="2400" b="1" dirty="0">
                <a:highlight>
                  <a:srgbClr val="FFFFFF"/>
                </a:highlight>
                <a:latin typeface="Calibri"/>
                <a:ea typeface="Calibri"/>
                <a:cs typeface="Times New Roman"/>
              </a:rPr>
              <a:t>Activity 6</a:t>
            </a:r>
            <a:r>
              <a:rPr lang="en-US" sz="2400" dirty="0">
                <a:highlight>
                  <a:srgbClr val="FFFFFF"/>
                </a:highlight>
                <a:latin typeface="Calibri"/>
                <a:ea typeface="Calibri"/>
                <a:cs typeface="Times New Roman"/>
              </a:rPr>
              <a:t>– Rehabilitation of El Rey Motel for the use of transitional housing for individuals experiencing, or at risk of homelessness</a:t>
            </a:r>
          </a:p>
          <a:p>
            <a:pPr marL="383540" lvl="1">
              <a:buChar char="-"/>
            </a:pPr>
            <a:r>
              <a:rPr lang="en-US" sz="2400" b="1" dirty="0">
                <a:highlight>
                  <a:srgbClr val="FFFFFF"/>
                </a:highlight>
                <a:latin typeface="Calibri"/>
                <a:ea typeface="Calibri"/>
                <a:cs typeface="Times New Roman"/>
              </a:rPr>
              <a:t>Activity 9</a:t>
            </a:r>
            <a:r>
              <a:rPr lang="en-US" sz="2400" dirty="0">
                <a:highlight>
                  <a:srgbClr val="FFFFFF"/>
                </a:highlight>
                <a:latin typeface="Calibri"/>
                <a:ea typeface="Calibri"/>
                <a:cs typeface="Times New Roman"/>
              </a:rPr>
              <a:t> – Funding to support the City's Mortgage Down Payment Assistance Program</a:t>
            </a:r>
          </a:p>
          <a:p>
            <a:pPr marL="0" indent="0">
              <a:buNone/>
            </a:pPr>
            <a:endParaRPr lang="en-US">
              <a:ea typeface="+mn-lt"/>
              <a:cs typeface="+mn-lt"/>
            </a:endParaRPr>
          </a:p>
        </p:txBody>
      </p:sp>
      <p:pic>
        <p:nvPicPr>
          <p:cNvPr id="11" name="Graphic 10" descr="Suburban scene">
            <a:extLst>
              <a:ext uri="{FF2B5EF4-FFF2-40B4-BE49-F238E27FC236}">
                <a16:creationId xmlns:a16="http://schemas.microsoft.com/office/drawing/2014/main" id="{FF034BEF-B683-BED9-FD75-FDA51D1A88CE}"/>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445112" y="2421726"/>
            <a:ext cx="2710567" cy="2710567"/>
          </a:xfrm>
          <a:prstGeom prst="rect">
            <a:avLst/>
          </a:prstGeom>
        </p:spPr>
      </p:pic>
    </p:spTree>
    <p:extLst>
      <p:ext uri="{BB962C8B-B14F-4D97-AF65-F5344CB8AC3E}">
        <p14:creationId xmlns:p14="http://schemas.microsoft.com/office/powerpoint/2010/main" val="31578503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22AACF8-5DF6-0B4F-0CB0-DFEC46952B9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714F11F-13D6-27D9-A8AD-982359560AFB}"/>
              </a:ext>
            </a:extLst>
          </p:cNvPr>
          <p:cNvSpPr>
            <a:spLocks noGrp="1"/>
          </p:cNvSpPr>
          <p:nvPr>
            <p:ph type="title"/>
          </p:nvPr>
        </p:nvSpPr>
        <p:spPr>
          <a:xfrm>
            <a:off x="554485" y="5492455"/>
            <a:ext cx="10113264" cy="822960"/>
          </a:xfrm>
        </p:spPr>
        <p:txBody>
          <a:bodyPr vert="horz" lIns="91440" tIns="45720" rIns="91440" bIns="45720" rtlCol="0" anchor="ctr">
            <a:normAutofit/>
          </a:bodyPr>
          <a:lstStyle/>
          <a:p>
            <a:r>
              <a:rPr lang="en-US" sz="5400" b="1" dirty="0">
                <a:solidFill>
                  <a:schemeClr val="bg1"/>
                </a:solidFill>
              </a:rPr>
              <a:t>PIP Selected Activities</a:t>
            </a:r>
            <a:endParaRPr lang="en-US" sz="5400" b="1">
              <a:solidFill>
                <a:schemeClr val="bg1"/>
              </a:solidFill>
              <a:ea typeface="Calibri Light"/>
              <a:cs typeface="Calibri Light"/>
            </a:endParaRPr>
          </a:p>
        </p:txBody>
      </p:sp>
      <p:graphicFrame>
        <p:nvGraphicFramePr>
          <p:cNvPr id="24" name="Diagram 23">
            <a:extLst>
              <a:ext uri="{FF2B5EF4-FFF2-40B4-BE49-F238E27FC236}">
                <a16:creationId xmlns:a16="http://schemas.microsoft.com/office/drawing/2014/main" id="{196CF0EA-5D05-5846-3C9B-2C97C5FAFDE4}"/>
              </a:ext>
            </a:extLst>
          </p:cNvPr>
          <p:cNvGraphicFramePr/>
          <p:nvPr>
            <p:extLst>
              <p:ext uri="{D42A27DB-BD31-4B8C-83A1-F6EECF244321}">
                <p14:modId xmlns:p14="http://schemas.microsoft.com/office/powerpoint/2010/main" val="1993830872"/>
              </p:ext>
            </p:extLst>
          </p:nvPr>
        </p:nvGraphicFramePr>
        <p:xfrm>
          <a:off x="556155" y="806196"/>
          <a:ext cx="8073444" cy="35357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78" name="Title 1">
            <a:extLst>
              <a:ext uri="{FF2B5EF4-FFF2-40B4-BE49-F238E27FC236}">
                <a16:creationId xmlns:a16="http://schemas.microsoft.com/office/drawing/2014/main" id="{0C219D2E-939E-42C1-EEE8-4BDEA8A5F291}"/>
              </a:ext>
            </a:extLst>
          </p:cNvPr>
          <p:cNvSpPr txBox="1">
            <a:spLocks/>
          </p:cNvSpPr>
          <p:nvPr/>
        </p:nvSpPr>
        <p:spPr>
          <a:xfrm>
            <a:off x="8754857" y="1719130"/>
            <a:ext cx="3158647" cy="1136804"/>
          </a:xfrm>
          <a:prstGeom prst="rect">
            <a:avLst/>
          </a:prstGeom>
        </p:spPr>
        <p:txBody>
          <a:bodyPr vert="horz" lIns="91440" tIns="45720" rIns="91440" bIns="45720" rtlCol="0" anchor="ctr">
            <a:normAutofit/>
          </a:bodyPr>
          <a:lstStyle>
            <a:lvl1pPr marL="0"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a:r>
              <a:rPr lang="en-US" sz="4400" b="1" dirty="0">
                <a:solidFill>
                  <a:schemeClr val="tx1"/>
                </a:solidFill>
              </a:rPr>
              <a:t>City Eligibility:</a:t>
            </a:r>
            <a:endParaRPr lang="en-US" sz="4400" b="1">
              <a:solidFill>
                <a:schemeClr val="tx1"/>
              </a:solidFill>
              <a:ea typeface="Calibri Light"/>
              <a:cs typeface="Calibri Light"/>
            </a:endParaRPr>
          </a:p>
          <a:p>
            <a:endParaRPr lang="en-US" sz="3600" b="1" dirty="0">
              <a:ea typeface="Calibri Light"/>
              <a:cs typeface="Calibri Light"/>
            </a:endParaRPr>
          </a:p>
        </p:txBody>
      </p:sp>
      <p:graphicFrame>
        <p:nvGraphicFramePr>
          <p:cNvPr id="698" name="Diagram 697">
            <a:extLst>
              <a:ext uri="{FF2B5EF4-FFF2-40B4-BE49-F238E27FC236}">
                <a16:creationId xmlns:a16="http://schemas.microsoft.com/office/drawing/2014/main" id="{B09A8634-229F-A362-70F0-0E3B2E42A06E}"/>
              </a:ext>
            </a:extLst>
          </p:cNvPr>
          <p:cNvGraphicFramePr/>
          <p:nvPr>
            <p:extLst>
              <p:ext uri="{D42A27DB-BD31-4B8C-83A1-F6EECF244321}">
                <p14:modId xmlns:p14="http://schemas.microsoft.com/office/powerpoint/2010/main" val="668051638"/>
              </p:ext>
            </p:extLst>
          </p:nvPr>
        </p:nvGraphicFramePr>
        <p:xfrm>
          <a:off x="9039617" y="2570966"/>
          <a:ext cx="2588713" cy="1914395"/>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3209790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BE28537-D486-F0C3-FD57-F5EE0FBD8B26}"/>
            </a:ext>
          </a:extLst>
        </p:cNvPr>
        <p:cNvGrpSpPr/>
        <p:nvPr/>
      </p:nvGrpSpPr>
      <p:grpSpPr>
        <a:xfrm>
          <a:off x="0" y="0"/>
          <a:ext cx="0" cy="0"/>
          <a:chOff x="0" y="0"/>
          <a:chExt cx="0" cy="0"/>
        </a:xfrm>
      </p:grpSpPr>
      <p:sp useBgFill="1">
        <p:nvSpPr>
          <p:cNvPr id="40" name="Rectangle 39">
            <a:extLst>
              <a:ext uri="{FF2B5EF4-FFF2-40B4-BE49-F238E27FC236}">
                <a16:creationId xmlns:a16="http://schemas.microsoft.com/office/drawing/2014/main" id="{A6B16355-27FB-445B-B646-02AB736374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619D264F-392B-156B-7E62-5FE4BED6C91D}"/>
              </a:ext>
            </a:extLst>
          </p:cNvPr>
          <p:cNvSpPr>
            <a:spLocks noGrp="1"/>
          </p:cNvSpPr>
          <p:nvPr>
            <p:ph type="title"/>
          </p:nvPr>
        </p:nvSpPr>
        <p:spPr>
          <a:xfrm>
            <a:off x="8281595" y="645384"/>
            <a:ext cx="3372529" cy="5055904"/>
          </a:xfrm>
        </p:spPr>
        <p:txBody>
          <a:bodyPr vert="horz" lIns="91440" tIns="45720" rIns="91440" bIns="45720" rtlCol="0" anchor="ctr">
            <a:normAutofit/>
          </a:bodyPr>
          <a:lstStyle/>
          <a:p>
            <a:r>
              <a:rPr lang="en-US" b="1"/>
              <a:t>PIP Round 4 Application Timeline</a:t>
            </a:r>
            <a:endParaRPr lang="en-US" b="1">
              <a:ea typeface="Calibri Light"/>
              <a:cs typeface="Calibri Light"/>
            </a:endParaRPr>
          </a:p>
        </p:txBody>
      </p:sp>
      <p:cxnSp>
        <p:nvCxnSpPr>
          <p:cNvPr id="41" name="Straight Connector 40">
            <a:extLst>
              <a:ext uri="{FF2B5EF4-FFF2-40B4-BE49-F238E27FC236}">
                <a16:creationId xmlns:a16="http://schemas.microsoft.com/office/drawing/2014/main" id="{06DA680F-F6AC-453E-A8BF-C5BDED2851D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856978" y="1791298"/>
            <a:ext cx="0" cy="274320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42" name="Rectangle 41">
            <a:extLst>
              <a:ext uri="{FF2B5EF4-FFF2-40B4-BE49-F238E27FC236}">
                <a16:creationId xmlns:a16="http://schemas.microsoft.com/office/drawing/2014/main" id="{6B3BF2E5-C3AB-441F-A430-491119C56D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43" name="Rectangle 42">
            <a:extLst>
              <a:ext uri="{FF2B5EF4-FFF2-40B4-BE49-F238E27FC236}">
                <a16:creationId xmlns:a16="http://schemas.microsoft.com/office/drawing/2014/main" id="{DD07C90B-B81A-473B-8919-CA924E61FF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graphicFrame>
        <p:nvGraphicFramePr>
          <p:cNvPr id="44" name="Diagram 13">
            <a:extLst>
              <a:ext uri="{FF2B5EF4-FFF2-40B4-BE49-F238E27FC236}">
                <a16:creationId xmlns:a16="http://schemas.microsoft.com/office/drawing/2014/main" id="{067B5C25-C6B0-10F5-9788-817508C9B7CD}"/>
              </a:ext>
            </a:extLst>
          </p:cNvPr>
          <p:cNvGraphicFramePr/>
          <p:nvPr>
            <p:extLst>
              <p:ext uri="{D42A27DB-BD31-4B8C-83A1-F6EECF244321}">
                <p14:modId xmlns:p14="http://schemas.microsoft.com/office/powerpoint/2010/main" val="927836179"/>
              </p:ext>
            </p:extLst>
          </p:nvPr>
        </p:nvGraphicFramePr>
        <p:xfrm>
          <a:off x="-3327" y="545818"/>
          <a:ext cx="7599317" cy="576123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0421373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741B58E-3B65-4A01-A276-975AB2CF8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7AAC67C3-831B-4AB1-A259-DFB839CAFA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F8C0DAED-A68B-5A19-276F-B11F07DF1156}"/>
              </a:ext>
            </a:extLst>
          </p:cNvPr>
          <p:cNvSpPr>
            <a:spLocks noGrp="1"/>
          </p:cNvSpPr>
          <p:nvPr>
            <p:ph type="title"/>
          </p:nvPr>
        </p:nvSpPr>
        <p:spPr>
          <a:xfrm>
            <a:off x="191864" y="605896"/>
            <a:ext cx="3857574" cy="5646208"/>
          </a:xfrm>
        </p:spPr>
        <p:txBody>
          <a:bodyPr anchor="ctr">
            <a:normAutofit/>
          </a:bodyPr>
          <a:lstStyle/>
          <a:p>
            <a:r>
              <a:rPr lang="en-US">
                <a:solidFill>
                  <a:srgbClr val="FFFFFF"/>
                </a:solidFill>
              </a:rPr>
              <a:t>Recommended Motion</a:t>
            </a:r>
            <a:endParaRPr lang="en-US"/>
          </a:p>
        </p:txBody>
      </p:sp>
      <p:sp>
        <p:nvSpPr>
          <p:cNvPr id="12" name="Rectangle 11">
            <a:extLst>
              <a:ext uri="{FF2B5EF4-FFF2-40B4-BE49-F238E27FC236}">
                <a16:creationId xmlns:a16="http://schemas.microsoft.com/office/drawing/2014/main" id="{054B3F04-9EAC-45C0-B3CE-0387EEA10A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4" name="TextBox 3">
            <a:extLst>
              <a:ext uri="{FF2B5EF4-FFF2-40B4-BE49-F238E27FC236}">
                <a16:creationId xmlns:a16="http://schemas.microsoft.com/office/drawing/2014/main" id="{AA3B7E2B-71F7-199A-C2AD-984A1FC945C9}"/>
              </a:ext>
            </a:extLst>
          </p:cNvPr>
          <p:cNvSpPr txBox="1"/>
          <p:nvPr/>
        </p:nvSpPr>
        <p:spPr>
          <a:xfrm>
            <a:off x="4375309" y="635849"/>
            <a:ext cx="7258214" cy="452431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dirty="0">
                <a:solidFill>
                  <a:schemeClr val="tx1">
                    <a:lumMod val="75000"/>
                    <a:lumOff val="25000"/>
                  </a:schemeClr>
                </a:solidFill>
                <a:highlight>
                  <a:srgbClr val="FFFFFF"/>
                </a:highlight>
                <a:latin typeface="Calibri"/>
                <a:ea typeface="Calibri"/>
                <a:cs typeface="Times New Roman"/>
              </a:rPr>
              <a:t>It is recommended that the Housing and Land Use Committee support the approval of a City Council resolution authorizing the submittal of the PIP Round 3 application to the California Departments of Housing and Community Development on or before March 31, 2026, and the acceptance of funds, if awarded. </a:t>
            </a:r>
            <a:endParaRPr lang="en-US" sz="3200" dirty="0">
              <a:solidFill>
                <a:schemeClr val="tx1">
                  <a:lumMod val="75000"/>
                  <a:lumOff val="25000"/>
                </a:schemeClr>
              </a:solidFill>
              <a:highlight>
                <a:srgbClr val="FFFFFF"/>
              </a:highlight>
              <a:ea typeface="Calibri"/>
              <a:cs typeface="Times New Roman"/>
            </a:endParaRPr>
          </a:p>
          <a:p>
            <a:endParaRPr lang="en-US" sz="3200" dirty="0">
              <a:solidFill>
                <a:schemeClr val="tx1">
                  <a:lumMod val="75000"/>
                  <a:lumOff val="25000"/>
                </a:schemeClr>
              </a:solidFill>
              <a:latin typeface="Calibri"/>
              <a:ea typeface="Calibri"/>
              <a:cs typeface="Calibri"/>
            </a:endParaRPr>
          </a:p>
        </p:txBody>
      </p:sp>
    </p:spTree>
    <p:extLst>
      <p:ext uri="{BB962C8B-B14F-4D97-AF65-F5344CB8AC3E}">
        <p14:creationId xmlns:p14="http://schemas.microsoft.com/office/powerpoint/2010/main" val="37224938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3" name="Rectangle 72">
            <a:extLst>
              <a:ext uri="{FF2B5EF4-FFF2-40B4-BE49-F238E27FC236}">
                <a16:creationId xmlns:a16="http://schemas.microsoft.com/office/drawing/2014/main" id="{9971ECC5-51D9-4E70-89C1-3DCF3A3725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919FD21-B327-F732-BC7E-36983F6ADA76}"/>
              </a:ext>
            </a:extLst>
          </p:cNvPr>
          <p:cNvSpPr>
            <a:spLocks noGrp="1"/>
          </p:cNvSpPr>
          <p:nvPr>
            <p:ph type="ctrTitle"/>
          </p:nvPr>
        </p:nvSpPr>
        <p:spPr>
          <a:xfrm>
            <a:off x="638423" y="3766457"/>
            <a:ext cx="10909073" cy="1654629"/>
          </a:xfrm>
        </p:spPr>
        <p:txBody>
          <a:bodyPr>
            <a:normAutofit/>
          </a:bodyPr>
          <a:lstStyle/>
          <a:p>
            <a:pPr algn="ctr"/>
            <a:r>
              <a:rPr lang="en-US" sz="4800" b="1"/>
              <a:t>Questions?</a:t>
            </a:r>
            <a:endParaRPr lang="en-US" sz="4800"/>
          </a:p>
        </p:txBody>
      </p:sp>
      <p:pic>
        <p:nvPicPr>
          <p:cNvPr id="4" name="Picture 3" descr="Logo&#10;&#10;Description automatically generated">
            <a:extLst>
              <a:ext uri="{FF2B5EF4-FFF2-40B4-BE49-F238E27FC236}">
                <a16:creationId xmlns:a16="http://schemas.microsoft.com/office/drawing/2014/main" id="{D5C6D016-CD0A-1353-9A62-01F563685C03}"/>
              </a:ext>
            </a:extLst>
          </p:cNvPr>
          <p:cNvPicPr>
            <a:picLocks noChangeAspect="1"/>
          </p:cNvPicPr>
          <p:nvPr/>
        </p:nvPicPr>
        <p:blipFill rotWithShape="1">
          <a:blip r:embed="rId2">
            <a:extLst>
              <a:ext uri="{28A0092B-C50C-407E-A947-70E740481C1C}">
                <a14:useLocalDpi xmlns:a14="http://schemas.microsoft.com/office/drawing/2010/main" val="0"/>
              </a:ext>
            </a:extLst>
          </a:blip>
          <a:srcRect l="-9875" t="-51106" r="-9653" b="-51106"/>
          <a:stretch/>
        </p:blipFill>
        <p:spPr>
          <a:xfrm>
            <a:off x="4037152" y="269497"/>
            <a:ext cx="4111613" cy="4625635"/>
          </a:xfrm>
          <a:prstGeom prst="rect">
            <a:avLst/>
          </a:prstGeom>
        </p:spPr>
      </p:pic>
      <p:cxnSp>
        <p:nvCxnSpPr>
          <p:cNvPr id="74" name="Straight Connector 73">
            <a:extLst>
              <a:ext uri="{FF2B5EF4-FFF2-40B4-BE49-F238E27FC236}">
                <a16:creationId xmlns:a16="http://schemas.microsoft.com/office/drawing/2014/main" id="{432529AB-8F99-47FB-91B5-93565E543B5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35159" y="5433708"/>
            <a:ext cx="10515600" cy="0"/>
          </a:xfrm>
          <a:prstGeom prst="line">
            <a:avLst/>
          </a:prstGeom>
          <a:ln w="6350">
            <a:solidFill>
              <a:schemeClr val="tx2">
                <a:alpha val="90000"/>
              </a:schemeClr>
            </a:solidFill>
          </a:ln>
        </p:spPr>
        <p:style>
          <a:lnRef idx="1">
            <a:schemeClr val="accent1"/>
          </a:lnRef>
          <a:fillRef idx="0">
            <a:schemeClr val="accent1"/>
          </a:fillRef>
          <a:effectRef idx="0">
            <a:schemeClr val="accent1"/>
          </a:effectRef>
          <a:fontRef idx="minor">
            <a:schemeClr val="tx1"/>
          </a:fontRef>
        </p:style>
      </p:cxnSp>
      <p:sp>
        <p:nvSpPr>
          <p:cNvPr id="75" name="Rectangle 74">
            <a:extLst>
              <a:ext uri="{FF2B5EF4-FFF2-40B4-BE49-F238E27FC236}">
                <a16:creationId xmlns:a16="http://schemas.microsoft.com/office/drawing/2014/main" id="{7E11F890-74C3-40C9-9A8B-A80E387043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76" name="Rectangle 75">
            <a:extLst>
              <a:ext uri="{FF2B5EF4-FFF2-40B4-BE49-F238E27FC236}">
                <a16:creationId xmlns:a16="http://schemas.microsoft.com/office/drawing/2014/main" id="{27874070-078A-470B-9C8C-BD1BCB55A0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5" name="TextBox 4">
            <a:extLst>
              <a:ext uri="{FF2B5EF4-FFF2-40B4-BE49-F238E27FC236}">
                <a16:creationId xmlns:a16="http://schemas.microsoft.com/office/drawing/2014/main" id="{35885606-7F63-6BB5-7DD0-25860FD4C33C}"/>
              </a:ext>
            </a:extLst>
          </p:cNvPr>
          <p:cNvSpPr txBox="1"/>
          <p:nvPr/>
        </p:nvSpPr>
        <p:spPr>
          <a:xfrm flipH="1">
            <a:off x="835158" y="5416036"/>
            <a:ext cx="10515599" cy="923330"/>
          </a:xfrm>
          <a:prstGeom prst="rect">
            <a:avLst/>
          </a:prstGeom>
          <a:noFill/>
        </p:spPr>
        <p:txBody>
          <a:bodyPr wrap="square" lIns="91440" tIns="45720" rIns="91440" bIns="45720" rtlCol="0" anchor="t">
            <a:spAutoFit/>
          </a:bodyPr>
          <a:lstStyle/>
          <a:p>
            <a:pPr algn="ctr"/>
            <a:r>
              <a:rPr lang="en-US" i="1"/>
              <a:t>For more information, contact the CDD Housing Division at</a:t>
            </a:r>
          </a:p>
          <a:p>
            <a:pPr algn="ctr"/>
            <a:r>
              <a:rPr lang="en-US" i="1"/>
              <a:t>(831) 758-7334</a:t>
            </a:r>
            <a:endParaRPr lang="en-US" i="1">
              <a:ea typeface="Calibri"/>
              <a:cs typeface="Calibri"/>
            </a:endParaRPr>
          </a:p>
          <a:p>
            <a:pPr algn="ctr"/>
            <a:r>
              <a:rPr lang="en-US">
                <a:solidFill>
                  <a:schemeClr val="bg2">
                    <a:lumMod val="50000"/>
                  </a:schemeClr>
                </a:solidFill>
                <a:hlinkClick r:id="rId3">
                  <a:extLst>
                    <a:ext uri="{A12FA001-AC4F-418D-AE19-62706E023703}">
                      <ahyp:hlinkClr xmlns:ahyp="http://schemas.microsoft.com/office/drawing/2018/hyperlinkcolor" val="tx"/>
                    </a:ext>
                  </a:extLst>
                </a:hlinkClick>
              </a:rPr>
              <a:t>https://www.cityofsalinas.org/Your-Government/Departments/Community-Development</a:t>
            </a:r>
            <a:r>
              <a:rPr lang="en-US">
                <a:solidFill>
                  <a:schemeClr val="bg2">
                    <a:lumMod val="50000"/>
                  </a:schemeClr>
                </a:solidFill>
              </a:rPr>
              <a:t> </a:t>
            </a:r>
          </a:p>
        </p:txBody>
      </p:sp>
    </p:spTree>
    <p:extLst>
      <p:ext uri="{BB962C8B-B14F-4D97-AF65-F5344CB8AC3E}">
        <p14:creationId xmlns:p14="http://schemas.microsoft.com/office/powerpoint/2010/main" val="898265115"/>
      </p:ext>
    </p:extLst>
  </p:cSld>
  <p:clrMapOvr>
    <a:masterClrMapping/>
  </p:clrMapOvr>
</p:sld>
</file>

<file path=ppt/theme/theme1.xml><?xml version="1.0" encoding="utf-8"?>
<a:theme xmlns:a="http://schemas.openxmlformats.org/drawingml/2006/main" name="Retrospect">
  <a:themeElements>
    <a:clrScheme name="COS 1">
      <a:dk1>
        <a:srgbClr val="000000"/>
      </a:dk1>
      <a:lt1>
        <a:sysClr val="window" lastClr="FFFFFF"/>
      </a:lt1>
      <a:dk2>
        <a:srgbClr val="507281"/>
      </a:dk2>
      <a:lt2>
        <a:srgbClr val="CCDDEA"/>
      </a:lt2>
      <a:accent1>
        <a:srgbClr val="C1882C"/>
      </a:accent1>
      <a:accent2>
        <a:srgbClr val="72555D"/>
      </a:accent2>
      <a:accent3>
        <a:srgbClr val="BBA5AB"/>
      </a:accent3>
      <a:accent4>
        <a:srgbClr val="FFFFFF"/>
      </a:accent4>
      <a:accent5>
        <a:srgbClr val="B8BF9D"/>
      </a:accent5>
      <a:accent6>
        <a:srgbClr val="7F895A"/>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9aa61e22-5b57-4d69-b277-eafadfed0688">
      <Terms xmlns="http://schemas.microsoft.com/office/infopath/2007/PartnerControls"/>
    </lcf76f155ced4ddcb4097134ff3c332f>
    <TaxCatchAll xmlns="5a24edd3-ff48-4531-b07a-2fc239b8bb5d"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A5733B5B9D7C7D4BA9520D1AEB0B4DEC" ma:contentTypeVersion="14" ma:contentTypeDescription="Create a new document." ma:contentTypeScope="" ma:versionID="12ce3056211c1c3f867d5b115203dfd6">
  <xsd:schema xmlns:xsd="http://www.w3.org/2001/XMLSchema" xmlns:xs="http://www.w3.org/2001/XMLSchema" xmlns:p="http://schemas.microsoft.com/office/2006/metadata/properties" xmlns:ns2="9aa61e22-5b57-4d69-b277-eafadfed0688" xmlns:ns3="5a24edd3-ff48-4531-b07a-2fc239b8bb5d" targetNamespace="http://schemas.microsoft.com/office/2006/metadata/properties" ma:root="true" ma:fieldsID="02f2d3fe41de98f172f4d270ecf89290" ns2:_="" ns3:_="">
    <xsd:import namespace="9aa61e22-5b57-4d69-b277-eafadfed0688"/>
    <xsd:import namespace="5a24edd3-ff48-4531-b07a-2fc239b8bb5d"/>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3:SharedWithUsers" minOccurs="0"/>
                <xsd:element ref="ns3:SharedWithDetails" minOccurs="0"/>
                <xsd:element ref="ns2:MediaServiceSearchPropertie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aa61e22-5b57-4d69-b277-eafadfed068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2" nillable="true" ma:taxonomy="true" ma:internalName="lcf76f155ced4ddcb4097134ff3c332f" ma:taxonomyFieldName="MediaServiceImageTags" ma:displayName="Image Tags" ma:readOnly="false" ma:fieldId="{5cf76f15-5ced-4ddc-b409-7134ff3c332f}" ma:taxonomyMulti="true" ma:sspId="7d86806d-c676-444b-824a-ae42cd04a293" ma:termSetId="09814cd3-568e-fe90-9814-8d621ff8fb84" ma:anchorId="fba54fb3-c3e1-fe81-a776-ca4b69148c4d" ma:open="true" ma:isKeyword="false">
      <xsd:complexType>
        <xsd:sequence>
          <xsd:element ref="pc:Terms" minOccurs="0" maxOccurs="1"/>
        </xsd:sequence>
      </xsd:complex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SearchProperties" ma:index="20" nillable="true" ma:displayName="MediaServiceSearchProperties" ma:hidden="true" ma:internalName="MediaServiceSearchProperties" ma:readOnly="true">
      <xsd:simpleType>
        <xsd:restriction base="dms:Note"/>
      </xsd:simpleType>
    </xsd:element>
    <xsd:element name="MediaServiceLocation" ma:index="21"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5a24edd3-ff48-4531-b07a-2fc239b8bb5d"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84dbe47e-3b58-44c0-bccf-4baa79755b0e}" ma:internalName="TaxCatchAll" ma:showField="CatchAllData" ma:web="5a24edd3-ff48-4531-b07a-2fc239b8bb5d">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C03C429-7642-47CD-AFA6-729BA78FF508}">
  <ds:schemaRefs>
    <ds:schemaRef ds:uri="http://schemas.microsoft.com/sharepoint/v3/contenttype/forms"/>
  </ds:schemaRefs>
</ds:datastoreItem>
</file>

<file path=customXml/itemProps2.xml><?xml version="1.0" encoding="utf-8"?>
<ds:datastoreItem xmlns:ds="http://schemas.openxmlformats.org/officeDocument/2006/customXml" ds:itemID="{2F98BFB8-BDE1-4616-A12E-32C71A0E37D2}">
  <ds:schemaRefs>
    <ds:schemaRef ds:uri="5a24edd3-ff48-4531-b07a-2fc239b8bb5d"/>
    <ds:schemaRef ds:uri="9aa61e22-5b57-4d69-b277-eafadfed0688"/>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22A3ED81-5700-44BE-A7D2-2257FD4DBCF9}">
  <ds:schemaRefs>
    <ds:schemaRef ds:uri="5a24edd3-ff48-4531-b07a-2fc239b8bb5d"/>
    <ds:schemaRef ds:uri="9aa61e22-5b57-4d69-b277-eafadfed0688"/>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Retrospect</Template>
  <TotalTime>1</TotalTime>
  <Words>285</Words>
  <Application>Microsoft Office PowerPoint</Application>
  <PresentationFormat>Widescreen</PresentationFormat>
  <Paragraphs>46</Paragraphs>
  <Slides>7</Slides>
  <Notes>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vt:i4>
      </vt:variant>
    </vt:vector>
  </HeadingPairs>
  <TitlesOfParts>
    <vt:vector size="12" baseType="lpstr">
      <vt:lpstr>Aptos</vt:lpstr>
      <vt:lpstr>Arial</vt:lpstr>
      <vt:lpstr>Calibri</vt:lpstr>
      <vt:lpstr>Calibri Light</vt:lpstr>
      <vt:lpstr>Retrospect</vt:lpstr>
      <vt:lpstr>Application to HCD for the Prohousing Incentive Program Round 4</vt:lpstr>
      <vt:lpstr>Background</vt:lpstr>
      <vt:lpstr>Discussion</vt:lpstr>
      <vt:lpstr>PIP Selected Activities</vt:lpstr>
      <vt:lpstr>PIP Round 4 Application Timeline</vt:lpstr>
      <vt:lpstr>Recommended Motion</vt:lpstr>
      <vt:lpstr>Questions?</vt:lpstr>
    </vt:vector>
  </TitlesOfParts>
  <Company>City of Salinas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dc:title>
  <dc:creator>Sophia Rome</dc:creator>
  <cp:lastModifiedBy>Vincent Montgomery</cp:lastModifiedBy>
  <cp:revision>322</cp:revision>
  <dcterms:created xsi:type="dcterms:W3CDTF">2024-08-26T23:28:21Z</dcterms:created>
  <dcterms:modified xsi:type="dcterms:W3CDTF">2026-03-04T18:11:11Z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0x010100A5733B5B9D7C7D4BA9520D1AEB0B4DEC</vt:lpwstr>
  </property>
  <property fmtid="{D5CDD505-2E9C-101B-9397-08002B2CF9AE}" pid="3" name="MediaServiceImageTags">
    <vt:lpwstr/>
  </property>
</Properties>
</file>