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81" r:id="rId2"/>
    <p:sldId id="283" r:id="rId3"/>
    <p:sldId id="298" r:id="rId4"/>
    <p:sldId id="297" r:id="rId5"/>
    <p:sldId id="282" r:id="rId6"/>
    <p:sldId id="288" r:id="rId7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74" autoAdjust="0"/>
    <p:restoredTop sz="84240" autoAdjust="0"/>
  </p:normalViewPr>
  <p:slideViewPr>
    <p:cSldViewPr>
      <p:cViewPr varScale="1">
        <p:scale>
          <a:sx n="151" d="100"/>
          <a:sy n="151" d="100"/>
        </p:scale>
        <p:origin x="684" y="1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3/5/2024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56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13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838200"/>
            <a:ext cx="10972800" cy="3990100"/>
          </a:xfrm>
        </p:spPr>
        <p:txBody>
          <a:bodyPr/>
          <a:lstStyle/>
          <a:p>
            <a:pPr algn="ctr"/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SECOND AMENDMENT TO PLANNED UNIT DEVELOPMENT PERMIT 1969-003 (PUD 2023-001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 ALLOW RESIDENTIAL ADDITIONS FOR 124 EXISTING SINGLE FAMILY DETACHED DWELLING UNITS LOCATED IN LAS CASITAS UNITS 1 AND 2 (TRACTS 607 AND 615) PURSUANT TO RESIDENTIAL LOW DENSITY (R-L-5.5) ZONING DISTRICT DEVELOPMENT STANDARDS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24616" y="5207259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Thomas Wiles, Senior Planner</a:t>
            </a:r>
          </a:p>
          <a:p>
            <a:pPr algn="ctr"/>
            <a:r>
              <a:rPr lang="en-US" dirty="0"/>
              <a:t>Community Development Department </a:t>
            </a:r>
          </a:p>
          <a:p>
            <a:pPr algn="ctr"/>
            <a:r>
              <a:rPr lang="en-US" sz="2000" dirty="0"/>
              <a:t>City Council Hearing March 5, 2024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6200"/>
            <a:ext cx="3429000" cy="716125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990600"/>
            <a:ext cx="8001000" cy="56388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Hernan and Armida Perez, Applicant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Martina Espino, Property Owner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747 Amarillo Way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Requested a residential addition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1969-003 does not </a:t>
            </a: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allow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additions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Second Amendment to PUD 1969-003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llow residential additions 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124 existing single family detached dwelling units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Zoned – R-L-5.5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Casitas Units 1 and 2 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Tracts 607 and 615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ursuant to R-L-5.5 standards</a:t>
            </a:r>
            <a:endParaRPr lang="en-US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68 of 124 property owners signed application </a:t>
            </a:r>
          </a:p>
          <a:p>
            <a:pPr marL="0" indent="0">
              <a:buClr>
                <a:schemeClr val="bg2"/>
              </a:buClr>
              <a:buNone/>
            </a:pP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EB7F76-861F-CEF1-4599-F14388D67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219200"/>
            <a:ext cx="396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91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1DA27-A614-2B13-E524-CFD045253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19200"/>
            <a:ext cx="5543550" cy="5029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39A6CF-FD25-DA95-174A-0D8040078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905000"/>
            <a:ext cx="6521450" cy="3990974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34BCF04F-8A91-7260-9548-F050D4A84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6521450" cy="716125"/>
          </a:xfrm>
        </p:spPr>
        <p:txBody>
          <a:bodyPr>
            <a:normAutofit fontScale="90000"/>
          </a:bodyPr>
          <a:lstStyle/>
          <a:p>
            <a:r>
              <a:rPr lang="en-US" dirty="0"/>
              <a:t>Plans for 747 Amarillo Way</a:t>
            </a:r>
          </a:p>
        </p:txBody>
      </p:sp>
    </p:spTree>
    <p:extLst>
      <p:ext uri="{BB962C8B-B14F-4D97-AF65-F5344CB8AC3E}">
        <p14:creationId xmlns:p14="http://schemas.microsoft.com/office/powerpoint/2010/main" val="4167357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863E-94C5-733E-E354-EDD8CE5B9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3733800" cy="742950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14DF0-69F2-3524-1078-34D8FA61B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143000"/>
            <a:ext cx="5715000" cy="54864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1969-003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pproved on October 6, 1969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252-lot subdivision &amp; compact homes 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42.25-acres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1972-002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58 compact homes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9.804-acres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1978-001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 single-family dwellings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13.93-acres</a:t>
            </a:r>
            <a:endParaRPr lang="en-US" sz="25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1984-013</a:t>
            </a:r>
          </a:p>
          <a:p>
            <a:pPr marL="641350" lvl="2" algn="just">
              <a:spcBef>
                <a:spcPts val="0"/>
              </a:spcBef>
              <a:spcAft>
                <a:spcPts val="0"/>
              </a:spcAft>
            </a:pPr>
            <a:r>
              <a:rPr lang="en-US" sz="25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42 single-family homes &amp; 45 condos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Surrounding uses are residential 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60E28-927E-4E5C-A6FC-50F7A96CC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838200"/>
            <a:ext cx="6172200" cy="571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502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152400"/>
            <a:ext cx="3429000" cy="780288"/>
          </a:xfrm>
        </p:spPr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914400"/>
            <a:ext cx="5334000" cy="58674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PUD 1969-003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specific development standards 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R-L-5.5 Zoning District: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Lot Size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5,500 sf.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Yards - minimum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Front yard 20 ft.		 </a:t>
            </a:r>
            <a:endParaRPr lang="en-US" sz="2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Interior side 5 ft.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Corner side</a:t>
            </a: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ft.		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Rear (ft.)10 ft.		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Distance between structures 6 ft.	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egally created lots subject to R-L-5.5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changes to number of lots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changes in lot size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dditions per R-L-5.5 regulations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Standards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Standards</a:t>
            </a: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; and </a:t>
            </a:r>
          </a:p>
          <a:p>
            <a:pPr marL="366713" lvl="1" algn="just">
              <a:spcBef>
                <a:spcPts val="0"/>
              </a:spcBef>
              <a:spcAft>
                <a:spcPts val="0"/>
              </a:spcAft>
              <a:tabLst>
                <a:tab pos="-914400" algn="l"/>
                <a:tab pos="457200" algn="l"/>
              </a:tabLst>
            </a:pPr>
            <a:r>
              <a:rPr 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Residential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Review (RDR)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75147-4334-4116-9DC0-7F0F0C1A3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599" y="685800"/>
            <a:ext cx="647699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8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0050" y="228600"/>
            <a:ext cx="4885590" cy="742950"/>
          </a:xfrm>
        </p:spPr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2A0EDE7-1409-1CF1-D607-1B184EB70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0" y="609600"/>
            <a:ext cx="6388098" cy="6159500"/>
          </a:xfrm>
        </p:spPr>
        <p:txBody>
          <a:bodyPr/>
          <a:lstStyle/>
          <a:p>
            <a:pPr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February 7, 2024 - Planning Commission </a:t>
            </a:r>
          </a:p>
          <a:p>
            <a:pPr lvl="1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City Council:</a:t>
            </a:r>
          </a:p>
          <a:p>
            <a:pPr lvl="1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Exempt PUD 2023-001 from CEQA</a:t>
            </a:r>
          </a:p>
          <a:p>
            <a:pPr lvl="2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Section 15305</a:t>
            </a:r>
          </a:p>
          <a:p>
            <a:pPr lvl="1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Approve PUD 2023-001 with modifications:</a:t>
            </a:r>
          </a:p>
          <a:p>
            <a:pPr lvl="2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 RDR for 2</a:t>
            </a:r>
            <a:r>
              <a:rPr lang="en-US" sz="26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-story additions</a:t>
            </a:r>
          </a:p>
          <a:p>
            <a:pPr lvl="2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with:</a:t>
            </a:r>
          </a:p>
          <a:p>
            <a:pPr lvl="3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Plan; &amp;</a:t>
            </a:r>
          </a:p>
          <a:p>
            <a:pPr lvl="3">
              <a:buClr>
                <a:schemeClr val="bg2"/>
              </a:buClr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Zoning Code</a:t>
            </a:r>
          </a:p>
          <a:p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Notice:</a:t>
            </a:r>
          </a:p>
          <a:p>
            <a:pPr lvl="1">
              <a:defRPr/>
            </a:pPr>
            <a:r>
              <a:rPr lang="en-US" alt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Posted &amp; Mailed 2/21/24; &amp;</a:t>
            </a:r>
          </a:p>
          <a:p>
            <a:pPr lvl="1">
              <a:defRPr/>
            </a:pPr>
            <a:r>
              <a:rPr lang="en-US" sz="2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Published Monterey Herald 2/22/24</a:t>
            </a:r>
            <a:endParaRPr lang="en-US" sz="26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5325D-10E6-9BF2-F2F6-6A6482A2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1" y="971550"/>
            <a:ext cx="5543549" cy="579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</TotalTime>
  <Words>317</Words>
  <Application>Microsoft Office PowerPoint</Application>
  <PresentationFormat>Widescreen</PresentationFormat>
  <Paragraphs>66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Calibri</vt:lpstr>
      <vt:lpstr>Constantia</vt:lpstr>
      <vt:lpstr>Times New Roman</vt:lpstr>
      <vt:lpstr>Wingdings 2</vt:lpstr>
      <vt:lpstr>Flow</vt:lpstr>
      <vt:lpstr>SECOND AMENDMENT TO PLANNED UNIT DEVELOPMENT PERMIT 1969-003 (PUD 2023-001) TO ALLOW RESIDENTIAL ADDITIONS FOR 124 EXISTING SINGLE FAMILY DETACHED DWELLING UNITS LOCATED IN LAS CASITAS UNITS 1 AND 2 (TRACTS 607 AND 615) PURSUANT TO RESIDENTIAL LOW DENSITY (R-L-5.5) ZONING DISTRICT DEVELOPMENT STANDARDS </vt:lpstr>
      <vt:lpstr>Background</vt:lpstr>
      <vt:lpstr>Plans for 747 Amarillo Way</vt:lpstr>
      <vt:lpstr>Background</vt:lpstr>
      <vt:lpstr>Analysis</vt:lpstr>
      <vt:lpstr>Recommendation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Thomas Wiles</cp:lastModifiedBy>
  <cp:revision>213</cp:revision>
  <cp:lastPrinted>2024-02-03T00:22:03Z</cp:lastPrinted>
  <dcterms:created xsi:type="dcterms:W3CDTF">2009-01-20T19:56:07Z</dcterms:created>
  <dcterms:modified xsi:type="dcterms:W3CDTF">2024-03-05T22:48:16Z</dcterms:modified>
</cp:coreProperties>
</file>